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54.jpeg" ContentType="image/jpeg"/>
  <Override PartName="/ppt/media/image52.jpeg" ContentType="image/jpeg"/>
  <Override PartName="/ppt/media/image51.png" ContentType="image/png"/>
  <Override PartName="/ppt/media/image50.png" ContentType="image/png"/>
  <Override PartName="/ppt/media/image46.jpeg" ContentType="image/jpe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7.png" ContentType="image/png"/>
  <Override PartName="/ppt/media/image16.jpeg" ContentType="image/jpeg"/>
  <Override PartName="/ppt/media/image12.jpeg" ContentType="image/jpeg"/>
  <Override PartName="/ppt/media/image11.jpeg" ContentType="image/jpeg"/>
  <Override PartName="/ppt/media/image14.png" ContentType="image/png"/>
  <Override PartName="/ppt/media/image38.png" ContentType="image/png"/>
  <Override PartName="/ppt/media/image13.png" ContentType="image/png"/>
  <Override PartName="/ppt/media/image6.jpeg" ContentType="image/jpeg"/>
  <Override PartName="/ppt/media/image15.png" ContentType="image/png"/>
  <Override PartName="/ppt/media/image17.png" ContentType="image/png"/>
  <Override PartName="/ppt/media/image19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18.jpeg" ContentType="image/jpeg"/>
  <Override PartName="/ppt/media/image27.png" ContentType="image/png"/>
  <Override PartName="/ppt/media/image28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5.png" ContentType="image/png"/>
  <Override PartName="/ppt/media/image53.jpeg" ContentType="image/jpeg"/>
  <Override PartName="/ppt/media/image4.png" ContentType="image/png"/>
  <Override PartName="/ppt/media/image20.jpeg" ContentType="image/jpeg"/>
  <Override PartName="/ppt/media/image26.png" ContentType="image/png"/>
  <Override PartName="/ppt/media/image29.jpeg" ContentType="image/jpeg"/>
  <Override PartName="/ppt/media/image39.jpeg" ContentType="image/jpeg"/>
  <Override PartName="/ppt/media/image33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77450" cy="5668962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1BE448B-B2A6-40D6-828C-419BAC85407E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847680" y="9430560"/>
            <a:ext cx="294948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553A7644-947D-4799-9A7F-3BBD2E560B61}" type="slidenum"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847680" y="9430560"/>
            <a:ext cx="294948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64E7A215-6B4C-4B58-8885-917B77BBC130}" type="slidenum"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Img"/>
          </p:nvPr>
        </p:nvSpPr>
        <p:spPr>
          <a:xfrm>
            <a:off x="90360" y="754200"/>
            <a:ext cx="6616440" cy="3722400"/>
          </a:xfrm>
          <a:prstGeom prst="rect">
            <a:avLst/>
          </a:prstGeom>
        </p:spPr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79680" y="4714920"/>
            <a:ext cx="5437440" cy="44661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847680" y="9430560"/>
            <a:ext cx="294948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65C1625B-81CE-4F23-BD7A-1B48B92E78BD}" type="slidenum"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847680" y="9430560"/>
            <a:ext cx="294948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24FDCA7B-A9EE-4056-B0DE-458C096875AA}" type="slidenum"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sldImg"/>
          </p:nvPr>
        </p:nvSpPr>
        <p:spPr>
          <a:xfrm>
            <a:off x="90360" y="754200"/>
            <a:ext cx="6616440" cy="3722400"/>
          </a:xfrm>
          <a:prstGeom prst="rect">
            <a:avLst/>
          </a:prstGeom>
        </p:spPr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79680" y="4714920"/>
            <a:ext cx="5437440" cy="44661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847680" y="9430560"/>
            <a:ext cx="294948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0C894EAD-858F-43D2-9CF7-6BC1BAB46E1A}" type="slidenum"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3847680" y="9430560"/>
            <a:ext cx="294948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95CD7B83-F6F1-4C9D-AD85-E59A165EBC93}" type="slidenum"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Img"/>
          </p:nvPr>
        </p:nvSpPr>
        <p:spPr>
          <a:xfrm>
            <a:off x="90360" y="754200"/>
            <a:ext cx="6616440" cy="3722400"/>
          </a:xfrm>
          <a:prstGeom prst="rect">
            <a:avLst/>
          </a:prstGeom>
        </p:spPr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679680" y="4714920"/>
            <a:ext cx="5437440" cy="44661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847680" y="9430560"/>
            <a:ext cx="294948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D7B9F4CD-DB11-4ED9-B264-21B16F3D1205}" type="slidenum"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847680" y="9430560"/>
            <a:ext cx="294948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24AFBAD7-B3AD-4754-B045-550C402638CC}" type="slidenum"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Img"/>
          </p:nvPr>
        </p:nvSpPr>
        <p:spPr>
          <a:xfrm>
            <a:off x="90360" y="754200"/>
            <a:ext cx="6616440" cy="3722400"/>
          </a:xfrm>
          <a:prstGeom prst="rect">
            <a:avLst/>
          </a:prstGeom>
        </p:spPr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79680" y="4714920"/>
            <a:ext cx="5437440" cy="44661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847680" y="9430560"/>
            <a:ext cx="294948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0DFBBC65-B404-4370-949D-EEE62E9309FB}" type="slidenum"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847680" y="9430560"/>
            <a:ext cx="294948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FBDAAC13-01EF-444F-A58E-B36E3681304D}" type="slidenum"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Img"/>
          </p:nvPr>
        </p:nvSpPr>
        <p:spPr>
          <a:xfrm>
            <a:off x="90360" y="754200"/>
            <a:ext cx="6616440" cy="3722400"/>
          </a:xfrm>
          <a:prstGeom prst="rect">
            <a:avLst/>
          </a:prstGeom>
        </p:spPr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79680" y="4714920"/>
            <a:ext cx="5437440" cy="44661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847680" y="9430560"/>
            <a:ext cx="294948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0B4CD98E-45DC-48D4-9FF1-3E958FC87D83}" type="slidenum"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3847680" y="9430560"/>
            <a:ext cx="294948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0D9C17E9-65CE-4DCC-9163-C312F93E80E8}" type="slidenum"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sldImg"/>
          </p:nvPr>
        </p:nvSpPr>
        <p:spPr>
          <a:xfrm>
            <a:off x="90360" y="754200"/>
            <a:ext cx="6616440" cy="3722400"/>
          </a:xfrm>
          <a:prstGeom prst="rect">
            <a:avLst/>
          </a:prstGeom>
        </p:spPr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79680" y="4714920"/>
            <a:ext cx="5437440" cy="44661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847680" y="9430560"/>
            <a:ext cx="294948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D7F5D079-EB9E-400A-8E95-966B9EA01B93}" type="slidenum"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847680" y="9430560"/>
            <a:ext cx="294948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0C9EE762-7877-46BE-BB7C-0A317F3A1E20}" type="slidenum"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Img"/>
          </p:nvPr>
        </p:nvSpPr>
        <p:spPr>
          <a:xfrm>
            <a:off x="90360" y="754200"/>
            <a:ext cx="6616440" cy="3722400"/>
          </a:xfrm>
          <a:prstGeom prst="rect">
            <a:avLst/>
          </a:prstGeom>
        </p:spPr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79680" y="4714920"/>
            <a:ext cx="5437440" cy="44661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847680" y="9430560"/>
            <a:ext cx="294948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7185EDD9-873A-4D95-986C-C5A4BB60FBAF}" type="slidenum"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847680" y="9430560"/>
            <a:ext cx="294948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4380E26F-A9DA-4FA2-AE9F-41538468A181}" type="slidenum"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sldImg"/>
          </p:nvPr>
        </p:nvSpPr>
        <p:spPr>
          <a:xfrm>
            <a:off x="90360" y="754200"/>
            <a:ext cx="6616440" cy="3722400"/>
          </a:xfrm>
          <a:prstGeom prst="rect">
            <a:avLst/>
          </a:prstGeom>
        </p:spPr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79680" y="4714920"/>
            <a:ext cx="5437440" cy="44661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847680" y="9430560"/>
            <a:ext cx="294948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3BBFD272-3FD9-475A-9F94-934F5A6FE960}" type="slidenum"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847680" y="9430560"/>
            <a:ext cx="294948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B451AAE2-24A1-4FC6-B118-509874BB1D1B}" type="slidenum"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sldImg"/>
          </p:nvPr>
        </p:nvSpPr>
        <p:spPr>
          <a:xfrm>
            <a:off x="90360" y="754200"/>
            <a:ext cx="6616440" cy="3722400"/>
          </a:xfrm>
          <a:prstGeom prst="rect">
            <a:avLst/>
          </a:prstGeom>
        </p:spPr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79680" y="4714920"/>
            <a:ext cx="5437440" cy="44661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847680" y="9430560"/>
            <a:ext cx="294948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170308FA-E96F-456F-8AEF-E853A5CB2F0D}" type="slidenum"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847680" y="9430560"/>
            <a:ext cx="294948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B003F80E-70C7-4B28-A175-D900B7AC26B0}" type="slidenum"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Img"/>
          </p:nvPr>
        </p:nvSpPr>
        <p:spPr>
          <a:xfrm>
            <a:off x="90360" y="754200"/>
            <a:ext cx="6616440" cy="3722400"/>
          </a:xfrm>
          <a:prstGeom prst="rect">
            <a:avLst/>
          </a:prstGeom>
        </p:spPr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79680" y="4714920"/>
            <a:ext cx="5437440" cy="44661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847680" y="9430560"/>
            <a:ext cx="294948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4D546F67-005F-47F6-90E3-8DA65AC59BCB}" type="slidenum"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3847680" y="9430560"/>
            <a:ext cx="294948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0F55F065-F7E1-45CF-9A63-385008BB9FBF}" type="slidenum"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sldImg"/>
          </p:nvPr>
        </p:nvSpPr>
        <p:spPr>
          <a:xfrm>
            <a:off x="90360" y="754200"/>
            <a:ext cx="6616440" cy="3722400"/>
          </a:xfrm>
          <a:prstGeom prst="rect">
            <a:avLst/>
          </a:prstGeom>
        </p:spPr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79680" y="4714920"/>
            <a:ext cx="5437440" cy="44661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680" cy="945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680" cy="945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680" cy="945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680" cy="945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680" cy="945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680" cy="945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680" cy="945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7680" cy="438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680" cy="945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680" cy="945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680" cy="945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680" cy="945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680" cy="945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680" cy="945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680" cy="945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680" cy="945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680" cy="945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680" cy="945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7680" cy="438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680" cy="945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680" cy="945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680" cy="945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680" cy="945360"/>
          </a:xfrm>
          <a:prstGeom prst="rect">
            <a:avLst/>
          </a:prstGeom>
        </p:spPr>
        <p:txBody>
          <a:bodyPr lIns="0" rIns="0" tIns="0" bIns="0" anchor="ctr" anchorCtr="1"/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6.jpe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2.jpe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3.jpe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4.jpe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image" Target="../media/image18.jpe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35480" y="1262160"/>
            <a:ext cx="6708600" cy="1560240"/>
          </a:xfrm>
          <a:prstGeom prst="roundRect">
            <a:avLst>
              <a:gd name="adj" fmla="val 16667"/>
            </a:avLst>
          </a:prstGeom>
          <a:solidFill>
            <a:schemeClr val="accent1">
              <a:alpha val="38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503640" y="225360"/>
            <a:ext cx="906768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Ubuntu"/>
                <a:ea typeface="DejaVu Sans"/>
              </a:rPr>
              <a:t>Project Task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821880" y="1371240"/>
            <a:ext cx="38811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1. Create book store management web application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825120" y="1828080"/>
            <a:ext cx="61563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2. Apply MySQL database to accessing and managing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821880" y="2287080"/>
            <a:ext cx="3997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3. Focus on performance optimization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162040" y="145080"/>
            <a:ext cx="4998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Jobs Implementation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548640" y="695880"/>
            <a:ext cx="2557800" cy="149868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3"/>
          <a:stretch/>
        </p:blipFill>
        <p:spPr>
          <a:xfrm>
            <a:off x="1972080" y="1902960"/>
            <a:ext cx="3788640" cy="84024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4"/>
          <a:stretch/>
        </p:blipFill>
        <p:spPr>
          <a:xfrm>
            <a:off x="6035040" y="2233080"/>
            <a:ext cx="3558240" cy="132660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5"/>
          <a:stretch/>
        </p:blipFill>
        <p:spPr>
          <a:xfrm>
            <a:off x="6035040" y="3559680"/>
            <a:ext cx="3535560" cy="126864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6"/>
          <a:stretch/>
        </p:blipFill>
        <p:spPr>
          <a:xfrm>
            <a:off x="6035040" y="4828320"/>
            <a:ext cx="3566160" cy="38376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7"/>
          <a:stretch/>
        </p:blipFill>
        <p:spPr>
          <a:xfrm>
            <a:off x="744480" y="3657600"/>
            <a:ext cx="3278880" cy="89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162040" y="145080"/>
            <a:ext cx="4998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Jobs Implementation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274320" y="548640"/>
            <a:ext cx="3888000" cy="39816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3"/>
          <a:stretch/>
        </p:blipFill>
        <p:spPr>
          <a:xfrm>
            <a:off x="625680" y="1351080"/>
            <a:ext cx="3672000" cy="120924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4"/>
          <a:stretch/>
        </p:blipFill>
        <p:spPr>
          <a:xfrm>
            <a:off x="365760" y="2926080"/>
            <a:ext cx="3931920" cy="102852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5"/>
          <a:stretch/>
        </p:blipFill>
        <p:spPr>
          <a:xfrm>
            <a:off x="5029200" y="873720"/>
            <a:ext cx="4748040" cy="177804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6"/>
          <a:stretch/>
        </p:blipFill>
        <p:spPr>
          <a:xfrm>
            <a:off x="5745600" y="2927160"/>
            <a:ext cx="2849760" cy="2467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850280" y="506880"/>
            <a:ext cx="5148000" cy="854280"/>
          </a:xfrm>
          <a:prstGeom prst="roundRect">
            <a:avLst>
              <a:gd name="adj" fmla="val 16667"/>
            </a:avLst>
          </a:prstGeom>
          <a:solidFill>
            <a:schemeClr val="accent1">
              <a:alpha val="58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TextShape 2"/>
          <p:cNvSpPr txBox="1"/>
          <p:nvPr/>
        </p:nvSpPr>
        <p:spPr>
          <a:xfrm>
            <a:off x="4731120" y="252000"/>
            <a:ext cx="6112440" cy="136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Pros and Cons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655920" y="367920"/>
            <a:ext cx="4293360" cy="794880"/>
          </a:xfrm>
          <a:prstGeom prst="roundRect">
            <a:avLst>
              <a:gd name="adj" fmla="val 16667"/>
            </a:avLst>
          </a:prstGeom>
          <a:solidFill>
            <a:schemeClr val="accent1">
              <a:alpha val="68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TextShape 2"/>
          <p:cNvSpPr txBox="1"/>
          <p:nvPr/>
        </p:nvSpPr>
        <p:spPr>
          <a:xfrm>
            <a:off x="-2259360" y="295200"/>
            <a:ext cx="9067680" cy="94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  <a:ea typeface="DejaVu Sans"/>
              </a:rPr>
              <a:t>Questions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266640" y="295200"/>
            <a:ext cx="6890760" cy="94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>
              <a:lnSpc>
                <a:spcPct val="90000"/>
              </a:lnSpc>
            </a:pPr>
            <a:r>
              <a:rPr b="0" lang="ru-RU" sz="7200" spc="-1" strike="noStrike">
                <a:solidFill>
                  <a:srgbClr val="ffffff"/>
                </a:solidFill>
                <a:latin typeface="Arial"/>
                <a:ea typeface="DejaVu Sans"/>
              </a:rPr>
              <a:t>Thank you !</a:t>
            </a:r>
            <a:endParaRPr b="0" lang="ru-RU" sz="7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3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6880" y="0"/>
            <a:ext cx="296784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Ubuntu"/>
                <a:ea typeface="DejaVu Sans"/>
              </a:rPr>
              <a:t>CI/CD Pipeline 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Рисунок 51" descr=""/>
          <p:cNvPicPr/>
          <p:nvPr/>
        </p:nvPicPr>
        <p:blipFill>
          <a:blip r:embed="rId2"/>
          <a:stretch/>
        </p:blipFill>
        <p:spPr>
          <a:xfrm>
            <a:off x="1800" y="627480"/>
            <a:ext cx="10045440" cy="493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7600" y="0"/>
            <a:ext cx="288288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Ubuntu"/>
                <a:ea typeface="DejaVu Sans"/>
              </a:rPr>
              <a:t>CI/CD Stages 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90" name="Рисунок 53" descr=""/>
          <p:cNvPicPr/>
          <p:nvPr/>
        </p:nvPicPr>
        <p:blipFill>
          <a:blip r:embed="rId2"/>
          <a:stretch/>
        </p:blipFill>
        <p:spPr>
          <a:xfrm>
            <a:off x="57600" y="85320"/>
            <a:ext cx="10002600" cy="527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813840" y="1026360"/>
            <a:ext cx="5009040" cy="2335320"/>
          </a:xfrm>
          <a:prstGeom prst="roundRect">
            <a:avLst>
              <a:gd name="adj" fmla="val 16667"/>
            </a:avLst>
          </a:prstGeom>
          <a:solidFill>
            <a:schemeClr val="accent1">
              <a:alpha val="79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493560" y="273960"/>
            <a:ext cx="906732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Servers Configuration with Ansible Playbooks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3" name="Рисунок 55" descr=""/>
          <p:cNvPicPr/>
          <p:nvPr/>
        </p:nvPicPr>
        <p:blipFill>
          <a:blip r:embed="rId2"/>
          <a:stretch/>
        </p:blipFill>
        <p:spPr>
          <a:xfrm>
            <a:off x="0" y="2336760"/>
            <a:ext cx="1155960" cy="1423080"/>
          </a:xfrm>
          <a:prstGeom prst="rect">
            <a:avLst/>
          </a:prstGeom>
          <a:ln>
            <a:noFill/>
          </a:ln>
        </p:spPr>
      </p:pic>
      <p:sp>
        <p:nvSpPr>
          <p:cNvPr id="94" name="CustomShape 3"/>
          <p:cNvSpPr/>
          <p:nvPr/>
        </p:nvSpPr>
        <p:spPr>
          <a:xfrm>
            <a:off x="3932280" y="1193760"/>
            <a:ext cx="44402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1. Install Ansible on Jenkins Master 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3932280" y="1703160"/>
            <a:ext cx="4772880" cy="9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2. Run Ansible Playbook for Jenkins Master to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configure required software on 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3969720" y="2409120"/>
            <a:ext cx="440280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3. Setup required software on all servers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by running Ansible Playbooks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3"/>
          <a:srcRect l="0" t="15546" r="0" b="0"/>
          <a:stretch/>
        </p:blipFill>
        <p:spPr>
          <a:xfrm>
            <a:off x="182880" y="3997080"/>
            <a:ext cx="2685240" cy="148932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4"/>
          <a:stretch/>
        </p:blipFill>
        <p:spPr>
          <a:xfrm>
            <a:off x="3295080" y="3566160"/>
            <a:ext cx="3471480" cy="191880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5"/>
          <a:stretch/>
        </p:blipFill>
        <p:spPr>
          <a:xfrm>
            <a:off x="7589520" y="3507840"/>
            <a:ext cx="2103120" cy="197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255200" y="1520640"/>
            <a:ext cx="5401440" cy="2325240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2"/>
          <p:cNvSpPr/>
          <p:nvPr/>
        </p:nvSpPr>
        <p:spPr>
          <a:xfrm>
            <a:off x="5162040" y="145080"/>
            <a:ext cx="4998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Jenkins Configuration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4368600" y="2831400"/>
            <a:ext cx="3576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Builds run on jenkins nodes only 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4354560" y="1735920"/>
            <a:ext cx="29822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1. Setup plugins for Jenkins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4354560" y="2102760"/>
            <a:ext cx="5214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2. Add required credentials for GitHub, Nodes etc.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4368600" y="2467440"/>
            <a:ext cx="37911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3. Create and configure the pipeline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6" name="Рисунок 64" descr=""/>
          <p:cNvPicPr/>
          <p:nvPr/>
        </p:nvPicPr>
        <p:blipFill>
          <a:blip r:embed="rId2"/>
          <a:stretch/>
        </p:blipFill>
        <p:spPr>
          <a:xfrm>
            <a:off x="7955280" y="780480"/>
            <a:ext cx="2094120" cy="9568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74320" y="2149920"/>
            <a:ext cx="3583800" cy="169056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4"/>
          <a:stretch/>
        </p:blipFill>
        <p:spPr>
          <a:xfrm>
            <a:off x="5935680" y="4297680"/>
            <a:ext cx="3665520" cy="115236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5"/>
          <a:stretch/>
        </p:blipFill>
        <p:spPr>
          <a:xfrm>
            <a:off x="1456560" y="4114800"/>
            <a:ext cx="2841120" cy="138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90680" y="4578120"/>
            <a:ext cx="8427240" cy="364320"/>
          </a:xfrm>
          <a:prstGeom prst="roundRect">
            <a:avLst>
              <a:gd name="adj" fmla="val 16667"/>
            </a:avLst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2"/>
          <p:cNvSpPr/>
          <p:nvPr/>
        </p:nvSpPr>
        <p:spPr>
          <a:xfrm>
            <a:off x="445680" y="2670840"/>
            <a:ext cx="7026480" cy="912960"/>
          </a:xfrm>
          <a:prstGeom prst="roundRect">
            <a:avLst>
              <a:gd name="adj" fmla="val 16667"/>
            </a:avLst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3"/>
          <p:cNvSpPr/>
          <p:nvPr/>
        </p:nvSpPr>
        <p:spPr>
          <a:xfrm>
            <a:off x="490680" y="822240"/>
            <a:ext cx="4438800" cy="912960"/>
          </a:xfrm>
          <a:prstGeom prst="roundRect">
            <a:avLst>
              <a:gd name="adj" fmla="val 16667"/>
            </a:avLst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-32040" y="228240"/>
            <a:ext cx="487584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Building And Unit Testing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490680" y="822240"/>
            <a:ext cx="23133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- Unit testing - JUNIT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490680" y="1099080"/>
            <a:ext cx="28922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- Maven builds war archive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490680" y="1371600"/>
            <a:ext cx="2005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- Feedback Loops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7" name="Рисунок 69" descr=""/>
          <p:cNvPicPr/>
          <p:nvPr/>
        </p:nvPicPr>
        <p:blipFill>
          <a:blip r:embed="rId2"/>
          <a:stretch/>
        </p:blipFill>
        <p:spPr>
          <a:xfrm>
            <a:off x="8547480" y="2395080"/>
            <a:ext cx="1279080" cy="1279080"/>
          </a:xfrm>
          <a:prstGeom prst="rect">
            <a:avLst/>
          </a:prstGeom>
          <a:ln>
            <a:noFill/>
          </a:ln>
        </p:spPr>
      </p:pic>
      <p:pic>
        <p:nvPicPr>
          <p:cNvPr id="118" name="Рисунок 70" descr=""/>
          <p:cNvPicPr/>
          <p:nvPr/>
        </p:nvPicPr>
        <p:blipFill>
          <a:blip r:embed="rId3"/>
          <a:stretch/>
        </p:blipFill>
        <p:spPr>
          <a:xfrm>
            <a:off x="7784280" y="605160"/>
            <a:ext cx="1735560" cy="975960"/>
          </a:xfrm>
          <a:prstGeom prst="rect">
            <a:avLst/>
          </a:prstGeom>
          <a:ln>
            <a:noFill/>
          </a:ln>
        </p:spPr>
      </p:pic>
      <p:sp>
        <p:nvSpPr>
          <p:cNvPr id="119" name="CustomShape 8"/>
          <p:cNvSpPr/>
          <p:nvPr/>
        </p:nvSpPr>
        <p:spPr>
          <a:xfrm>
            <a:off x="3473280" y="2742480"/>
            <a:ext cx="137052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9"/>
          <p:cNvSpPr/>
          <p:nvPr/>
        </p:nvSpPr>
        <p:spPr>
          <a:xfrm>
            <a:off x="445680" y="2670840"/>
            <a:ext cx="41461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- Publishing release on Staging servers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10"/>
          <p:cNvSpPr/>
          <p:nvPr/>
        </p:nvSpPr>
        <p:spPr>
          <a:xfrm>
            <a:off x="445680" y="2955960"/>
            <a:ext cx="10382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- Tests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11"/>
          <p:cNvSpPr/>
          <p:nvPr/>
        </p:nvSpPr>
        <p:spPr>
          <a:xfrm>
            <a:off x="445680" y="3219480"/>
            <a:ext cx="7026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- Sending Docker image with new version of release  to Docker Hub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12"/>
          <p:cNvSpPr/>
          <p:nvPr/>
        </p:nvSpPr>
        <p:spPr>
          <a:xfrm>
            <a:off x="-276840" y="2104920"/>
            <a:ext cx="4235760" cy="41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Testing 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Noto Sans CJK SC"/>
              </a:rPr>
              <a:t>Environment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4" name="CustomShape 13"/>
          <p:cNvSpPr/>
          <p:nvPr/>
        </p:nvSpPr>
        <p:spPr>
          <a:xfrm>
            <a:off x="-210600" y="3938400"/>
            <a:ext cx="4661280" cy="67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Noto Sans CJK SC"/>
              </a:rPr>
              <a:t>Deploying To Production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5" name="CustomShape 14"/>
          <p:cNvSpPr/>
          <p:nvPr/>
        </p:nvSpPr>
        <p:spPr>
          <a:xfrm>
            <a:off x="495360" y="4578120"/>
            <a:ext cx="8422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- Run Docker container with the desired version of software on production servers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6" name="Рисунок 78" descr=""/>
          <p:cNvPicPr/>
          <p:nvPr/>
        </p:nvPicPr>
        <p:blipFill>
          <a:blip r:embed="rId4"/>
          <a:stretch/>
        </p:blipFill>
        <p:spPr>
          <a:xfrm>
            <a:off x="8963280" y="4578120"/>
            <a:ext cx="1113840" cy="95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162040" y="145080"/>
            <a:ext cx="4998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Jobs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Implementation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2"/>
          <a:srcRect l="0" t="0" r="0" b="56140"/>
          <a:stretch/>
        </p:blipFill>
        <p:spPr>
          <a:xfrm>
            <a:off x="298080" y="274320"/>
            <a:ext cx="3999600" cy="57096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274320" y="1005840"/>
            <a:ext cx="3184920" cy="14392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4"/>
          <a:stretch/>
        </p:blipFill>
        <p:spPr>
          <a:xfrm>
            <a:off x="3749040" y="1097280"/>
            <a:ext cx="2437920" cy="110916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5"/>
          <a:stretch/>
        </p:blipFill>
        <p:spPr>
          <a:xfrm>
            <a:off x="271080" y="2560320"/>
            <a:ext cx="4209480" cy="119196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6"/>
          <a:stretch/>
        </p:blipFill>
        <p:spPr>
          <a:xfrm>
            <a:off x="239760" y="3931920"/>
            <a:ext cx="2503440" cy="68328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7"/>
          <a:stretch/>
        </p:blipFill>
        <p:spPr>
          <a:xfrm>
            <a:off x="1701720" y="3804120"/>
            <a:ext cx="3053160" cy="177372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8"/>
          <a:stretch/>
        </p:blipFill>
        <p:spPr>
          <a:xfrm>
            <a:off x="5301360" y="2561760"/>
            <a:ext cx="3476880" cy="182736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9"/>
          <a:stretch/>
        </p:blipFill>
        <p:spPr>
          <a:xfrm>
            <a:off x="6535800" y="4655520"/>
            <a:ext cx="3431160" cy="92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162040" y="145080"/>
            <a:ext cx="4998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Jobs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Implementation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274320" y="148320"/>
            <a:ext cx="4584600" cy="259488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3"/>
          <a:stretch/>
        </p:blipFill>
        <p:spPr>
          <a:xfrm>
            <a:off x="288000" y="3401280"/>
            <a:ext cx="5198400" cy="190224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4"/>
          <a:stretch/>
        </p:blipFill>
        <p:spPr>
          <a:xfrm>
            <a:off x="3749040" y="2399400"/>
            <a:ext cx="4573440" cy="134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162040" y="145080"/>
            <a:ext cx="4998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Jobs Implementation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3294360" y="640080"/>
            <a:ext cx="2557800" cy="149868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3"/>
          <a:stretch/>
        </p:blipFill>
        <p:spPr>
          <a:xfrm>
            <a:off x="6178320" y="1354320"/>
            <a:ext cx="3788640" cy="84024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4"/>
          <a:stretch/>
        </p:blipFill>
        <p:spPr>
          <a:xfrm>
            <a:off x="2560320" y="2377440"/>
            <a:ext cx="3558240" cy="132660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5"/>
          <a:stretch/>
        </p:blipFill>
        <p:spPr>
          <a:xfrm>
            <a:off x="2560320" y="3704040"/>
            <a:ext cx="3535560" cy="126864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6"/>
          <a:stretch/>
        </p:blipFill>
        <p:spPr>
          <a:xfrm>
            <a:off x="2560320" y="4972680"/>
            <a:ext cx="3566160" cy="38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</TotalTime>
  <Application>LibreOffice/6.0.7.3$Linux_X86_64 LibreOffice_project/00m0$Build-3</Application>
  <Words>177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2020-01-15T11:10:23Z</dcterms:created>
  <dc:creator>MAIN</dc:creator>
  <dc:description/>
  <dc:language>en-US</dc:language>
  <cp:lastModifiedBy/>
  <cp:lastPrinted>2020-03-09T14:37:07Z</cp:lastPrinted>
  <dcterms:modified xsi:type="dcterms:W3CDTF">2020-03-10T14:57:23Z</dcterms:modified>
  <cp:revision>44</cp:revision>
  <dc:subject/>
  <dc:title>Project Task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