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Pose Recognition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Real-Time Pose Detection with Local Model Support</a:t>
            </a:r>
          </a:p>
          <a:p/>
          <a:p>
            <a:r>
              <a:t>Replit Development Team</a:t>
            </a:r>
          </a:p>
          <a:p>
            <a:r>
              <a:t>July 09,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Privacy &amp; Security:</a:t>
            </a:r>
          </a:p>
          <a:p>
            <a:pPr lvl="1"/>
            <a:r>
              <a:t>• No data sent to external servers</a:t>
            </a:r>
          </a:p>
          <a:p>
            <a:pPr lvl="1"/>
            <a:r>
              <a:t>• Local processing ensures privacy</a:t>
            </a:r>
          </a:p>
          <a:p>
            <a:pPr lvl="1"/>
            <a:r>
              <a:t>• Offline functionality protects user data</a:t>
            </a:r>
          </a:p>
          <a:p>
            <a:r>
              <a:t>User Experience:</a:t>
            </a:r>
          </a:p>
          <a:p>
            <a:pPr lvl="1"/>
            <a:r>
              <a:t>• Instant feedback with audio and visual cues</a:t>
            </a:r>
          </a:p>
          <a:p>
            <a:pPr lvl="1"/>
            <a:r>
              <a:t>• Customizable difficulty and timing</a:t>
            </a:r>
          </a:p>
          <a:p>
            <a:pPr lvl="1"/>
            <a:r>
              <a:t>• Clear progress tracking through pose sequences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Started Today!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1800" b="1"/>
            </a:pPr>
            <a:r>
              <a:t>Transform your training experience with Pose Recognition Web App</a:t>
            </a:r>
          </a:p>
          <a:p>
            <a:br/>
            <a:pPr>
              <a:defRPr b="1"/>
            </a:pPr>
            <a:r>
              <a:t>Available on Replit: Easy deployment and sharing</a:t>
            </a:r>
          </a:p>
          <a:p>
            <a:pPr>
              <a:defRPr b="1"/>
            </a:pPr>
            <a:r>
              <a:t>Open Source: Customizable for your needs</a:t>
            </a:r>
          </a:p>
          <a:p>
            <a:pPr>
              <a:defRPr b="1"/>
            </a:pPr>
            <a:r>
              <a:t>No Installation: Run directly in your browser</a:t>
            </a:r>
          </a:p>
          <a:p>
            <a:br/>
            <a:r>
              <a:t>Ready to Use:</a:t>
            </a:r>
          </a:p>
          <a:p>
            <a:pPr lvl="1"/>
            <a:r>
              <a:t>• Deploy instantly on Replit</a:t>
            </a:r>
          </a:p>
          <a:p>
            <a:pPr lvl="1"/>
            <a:r>
              <a:t>• Share with your team or students</a:t>
            </a:r>
          </a:p>
          <a:p>
            <a:pPr lvl="1"/>
            <a:r>
              <a:t>• Customize for specific use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Pose Recognition App?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pose detection using webcam input</a:t>
            </a:r>
          </a:p>
          <a:p>
            <a:r>
              <a:t>Offline functionality - no internet required after setup</a:t>
            </a:r>
          </a:p>
          <a:p>
            <a:r>
              <a:t>Customizable settings for 1-7 poses</a:t>
            </a:r>
          </a:p>
          <a:p>
            <a:r>
              <a:t>Local model support with Teachable Machine integration</a:t>
            </a:r>
          </a:p>
          <a:p>
            <a:r>
              <a:t>Distance calibration for optimal positioning</a:t>
            </a:r>
          </a:p>
          <a:p>
            <a:r>
              <a:t>Audio feedback and visual guidance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Pose Recognition System:</a:t>
            </a:r>
          </a:p>
          <a:p>
            <a:pPr lvl="1"/>
            <a:r>
              <a:t>• Support for 1-7 customizable poses</a:t>
            </a:r>
          </a:p>
          <a:p>
            <a:pPr lvl="1"/>
            <a:r>
              <a:t>• Real-time confidence scoring (30-90% threshold)</a:t>
            </a:r>
          </a:p>
          <a:p>
            <a:pPr lvl="1"/>
            <a:r>
              <a:t>• Visual pose comparison with reference images</a:t>
            </a:r>
          </a:p>
          <a:p>
            <a:pPr lvl="1"/>
            <a:r>
              <a:t>• Skeletal tracking with 17 keypoints</a:t>
            </a:r>
          </a:p>
          <a:p>
            <a:r>
              <a:t>Customization Options:</a:t>
            </a:r>
          </a:p>
          <a:p>
            <a:pPr lvl="1"/>
            <a:r>
              <a:t>• Adjustable recognition delay (1-10 seconds)</a:t>
            </a:r>
          </a:p>
          <a:p>
            <a:pPr lvl="1"/>
            <a:r>
              <a:t>• Custom pose names (editable labels)</a:t>
            </a:r>
          </a:p>
          <a:p>
            <a:pPr lvl="1"/>
            <a:r>
              <a:t>• Audio beep toggle for success feedback</a:t>
            </a:r>
          </a:p>
          <a:p>
            <a:pPr lvl="1"/>
            <a:r>
              <a:t>• Distance calibration with real-time guidance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GUI: Settings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>
            <a:r>
              <a:t>• Local model file uploads (model.json, metadata.json, weights.bin)</a:t>
            </a:r>
          </a:p>
          <a:p>
            <a:r>
              <a:t>• Pose selection checkboxes for 1-7 poses</a:t>
            </a:r>
          </a:p>
          <a:p>
            <a:r>
              <a:t>• Reference image uploads for each pose</a:t>
            </a:r>
          </a:p>
          <a:p>
            <a:r>
              <a:t>• Audio, delay, and accuracy threshold controls</a:t>
            </a:r>
          </a:p>
          <a:p>
            <a:r>
              <a:t>• Distance calibration guide</a:t>
            </a:r>
          </a:p>
        </p:txBody>
      </p:sp>
      <p:pic>
        <p:nvPicPr>
          <p:cNvPr id="4" name="Picture 3" descr="GUI1_17520494482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GUI: Recognition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Features:</a:t>
            </a:r>
          </a:p>
          <a:p>
            <a:r>
              <a:t>• Live webcam feed with pose detection</a:t>
            </a:r>
          </a:p>
          <a:p>
            <a:r>
              <a:t>• Current vs Expected pose display</a:t>
            </a:r>
          </a:p>
          <a:p>
            <a:r>
              <a:t>• Confidence bar with color coding (green = correct, red = incorrect)</a:t>
            </a:r>
          </a:p>
          <a:p>
            <a:r>
              <a:t>• Reference image comparison</a:t>
            </a:r>
          </a:p>
          <a:p>
            <a:r>
              <a:t>• Refresh and back to settings controls</a:t>
            </a:r>
          </a:p>
        </p:txBody>
      </p:sp>
      <p:pic>
        <p:nvPicPr>
          <p:cNvPr id="4" name="Picture 3" descr="GUI2_17520494498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Framework:</a:t>
            </a:r>
          </a:p>
          <a:p>
            <a:pPr lvl="1"/>
            <a:r>
              <a:t>• TensorFlow.js with Teachable Machine models</a:t>
            </a:r>
          </a:p>
          <a:p>
            <a:pPr lvl="1"/>
            <a:r>
              <a:t>• PoseNet for 17-keypoint skeletal tracking</a:t>
            </a:r>
          </a:p>
          <a:p>
            <a:pPr lvl="1"/>
            <a:r>
              <a:t>• Local storage with IndexedDB for offline use</a:t>
            </a:r>
          </a:p>
          <a:p>
            <a:r>
              <a:t>Compatibility:</a:t>
            </a:r>
          </a:p>
          <a:p>
            <a:pPr lvl="1"/>
            <a:r>
              <a:t>• Modern browsers with WebRTC support</a:t>
            </a:r>
          </a:p>
          <a:p>
            <a:pPr lvl="1"/>
            <a:r>
              <a:t>• Optimized for Windows compatibility</a:t>
            </a:r>
          </a:p>
          <a:p>
            <a:pPr lvl="1"/>
            <a:r>
              <a:t>• Automatic image compression for storage</a:t>
            </a:r>
          </a:p>
          <a:p>
            <a:pPr lvl="1"/>
            <a:r>
              <a:t>• Multiple camera resolution fallback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Easy Setup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Train Your Model: Use Teachable Machine to create pose model</a:t>
            </a:r>
          </a:p>
          <a:p>
            <a:r>
              <a:t>2. Upload Files: Import model.json, metadata.json, weights.bin</a:t>
            </a:r>
          </a:p>
          <a:p>
            <a:r>
              <a:t>3. Configure Poses: Select 1-7 poses and upload reference images</a:t>
            </a:r>
          </a:p>
          <a:p>
            <a:r>
              <a:t>4. Adjust Settings: Set audio, delay, and accuracy preferences</a:t>
            </a:r>
          </a:p>
          <a:p>
            <a:r>
              <a:t>5. Start Recognition: Begin real-time pose detection</a:t>
            </a:r>
          </a:p>
          <a:p>
            <a:br/>
            <a:pPr>
              <a:defRPr b="1">
                <a:solidFill>
                  <a:srgbClr val="FF0000"/>
                </a:solidFill>
              </a:defRPr>
            </a:pPr>
            <a:r>
              <a:t>Fully Offline: Works completely without internet after initial setup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Distance Calibration:</a:t>
            </a:r>
          </a:p>
          <a:p>
            <a:pPr lvl="1"/>
            <a:r>
              <a:t>• Auto-detection of user distance from camera</a:t>
            </a:r>
          </a:p>
          <a:p>
            <a:pPr lvl="1"/>
            <a:r>
              <a:t>• Real-time feedback for optimal positioning (3-4 feet)</a:t>
            </a:r>
          </a:p>
          <a:p>
            <a:pPr lvl="1"/>
            <a:r>
              <a:t>• Visual cues: Green = perfect, Red = adjust distance</a:t>
            </a:r>
          </a:p>
          <a:p>
            <a:r>
              <a:t>Data Management:</a:t>
            </a:r>
          </a:p>
          <a:p>
            <a:pPr lvl="1"/>
            <a:r>
              <a:t>• Save all settings and model files locally</a:t>
            </a:r>
          </a:p>
          <a:p>
            <a:pPr lvl="1"/>
            <a:r>
              <a:t>• Clear memory function with confirmation</a:t>
            </a:r>
          </a:p>
          <a:p>
            <a:pPr lvl="1"/>
            <a:r>
              <a:t>• Auto-save for pose selections and custom names</a:t>
            </a:r>
          </a:p>
          <a:p>
            <a:pPr lvl="1"/>
            <a:r>
              <a:t>• Persistent settings across browser sessions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Fitness Training: Monitor exercise form and technique</a:t>
            </a:r>
          </a:p>
          <a:p>
            <a:r>
              <a:t>• Yoga Practice: Guide through pose sequences with feedback</a:t>
            </a:r>
          </a:p>
          <a:p>
            <a:r>
              <a:t>• Physical Therapy: Track rehabilitation exercises</a:t>
            </a:r>
          </a:p>
          <a:p>
            <a:r>
              <a:t>• Sports Coaching: Analyze athletic movements</a:t>
            </a:r>
          </a:p>
          <a:p>
            <a:r>
              <a:t>• Education: Teach proper posture and movement</a:t>
            </a:r>
          </a:p>
          <a:p>
            <a:r>
              <a:t>• Accessibility: Assistive technology for movement training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