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Веб-приложение распознавания поз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ИИ-система распознавания поз в реальном времени с поддержкой локальных моделей</a:t>
            </a:r>
          </a:p>
          <a:p/>
          <a:p>
            <a:r>
              <a:t>Команда разработчиков Replit</a:t>
            </a:r>
          </a:p>
          <a:p>
            <a:r>
              <a:t>9 июля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Ключевые преимущества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Конфиденциальность и безопасность:</a:t>
            </a:r>
          </a:p>
          <a:p>
            <a:pPr lvl="1"/>
            <a:r>
              <a:t>• Никакие данные не отправляются на внешние серверы</a:t>
            </a:r>
          </a:p>
          <a:p>
            <a:pPr lvl="1"/>
            <a:r>
              <a:t>• Локальная обработка обеспечивает конфиденциальность</a:t>
            </a:r>
          </a:p>
          <a:p>
            <a:pPr lvl="1"/>
            <a:r>
              <a:t>• Автономная функциональность защищает пользовательские данные</a:t>
            </a:r>
          </a:p>
          <a:p>
            <a:r>
              <a:t>Пользовательский опыт:</a:t>
            </a:r>
          </a:p>
          <a:p>
            <a:pPr lvl="1"/>
            <a:r>
              <a:t>• Мгновенная обратная связь со звуковыми и визуальными подсказками</a:t>
            </a:r>
          </a:p>
          <a:p>
            <a:pPr lvl="1"/>
            <a:r>
              <a:t>• Настраиваемая сложность и время</a:t>
            </a:r>
          </a:p>
          <a:p>
            <a:pPr lvl="1"/>
            <a:r>
              <a:t>• Четкое отслеживание прогресса через последовательности поз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Начните сегодня!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1800" b="1"/>
            </a:pPr>
            <a:r>
              <a:t>Преобразите свой тренировочный опыт с веб-приложением распознавания поз</a:t>
            </a:r>
          </a:p>
          <a:p>
            <a:br/>
            <a:pPr>
              <a:defRPr b="1"/>
            </a:pPr>
            <a:r>
              <a:t>Доступно на Replit: простое развертывание и совместное использование</a:t>
            </a:r>
          </a:p>
          <a:p>
            <a:pPr>
              <a:defRPr b="1"/>
            </a:pPr>
            <a:r>
              <a:t>Открытый исходный код: настраиваемый для ваших нужд</a:t>
            </a:r>
          </a:p>
          <a:p>
            <a:pPr>
              <a:defRPr b="1"/>
            </a:pPr>
            <a:r>
              <a:t>Без установки: запускается прямо в вашем браузере</a:t>
            </a:r>
          </a:p>
          <a:p>
            <a:br/>
            <a:r>
              <a:t>Готово к использованию:</a:t>
            </a:r>
          </a:p>
          <a:p>
            <a:pPr lvl="1"/>
            <a:r>
              <a:t>• Мгновенное развертывание на Replit</a:t>
            </a:r>
          </a:p>
          <a:p>
            <a:pPr lvl="1"/>
            <a:r>
              <a:t>• Поделитесь с вашей командой или студентами</a:t>
            </a:r>
          </a:p>
          <a:p>
            <a:pPr lvl="1"/>
            <a:r>
              <a:t>• Настройте для конкретных случаев использования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Что такое приложение распознавания поз?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Распознавание поз в реальном времени с использованием веб-камеры</a:t>
            </a:r>
          </a:p>
          <a:p>
            <a:r>
              <a:t>Автономная функциональность - интернет не требуется после настройки</a:t>
            </a:r>
          </a:p>
          <a:p>
            <a:r>
              <a:t>Настраиваемые параметры для 1-7 поз</a:t>
            </a:r>
          </a:p>
          <a:p>
            <a:r>
              <a:t>Поддержка локальных моделей с интеграцией Teachable Machine</a:t>
            </a:r>
          </a:p>
          <a:p>
            <a:r>
              <a:t>Калибровка расстояния для оптимального позиционирования</a:t>
            </a:r>
          </a:p>
          <a:p>
            <a:r>
              <a:t>Звуковая обратная связь и визуальное руководство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Основные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Система распознавания поз:</a:t>
            </a:r>
          </a:p>
          <a:p>
            <a:pPr lvl="1"/>
            <a:r>
              <a:t>• Поддержка 1-7 настраиваемых поз</a:t>
            </a:r>
          </a:p>
          <a:p>
            <a:pPr lvl="1"/>
            <a:r>
              <a:t>• Оценка уверенности в реальном времени (порог 30-90%)</a:t>
            </a:r>
          </a:p>
          <a:p>
            <a:pPr lvl="1"/>
            <a:r>
              <a:t>• Визуальное сравнение поз с эталонными изображениями</a:t>
            </a:r>
          </a:p>
          <a:p>
            <a:pPr lvl="1"/>
            <a:r>
              <a:t>• Отслеживание скелета с 17 ключевыми точками</a:t>
            </a:r>
          </a:p>
          <a:p>
            <a:r>
              <a:t>Параметры настройки:</a:t>
            </a:r>
          </a:p>
          <a:p>
            <a:pPr lvl="1"/>
            <a:r>
              <a:t>• Регулируемая задержка распознавания (1-10 секунд)</a:t>
            </a:r>
          </a:p>
          <a:p>
            <a:pPr lvl="1"/>
            <a:r>
              <a:t>• Пользовательские названия поз (редактируемые ярлыки)</a:t>
            </a:r>
          </a:p>
          <a:p>
            <a:pPr lvl="1"/>
            <a:r>
              <a:t>• Переключатель звукового сигнала для обратной связи об успехе</a:t>
            </a:r>
          </a:p>
          <a:p>
            <a:pPr lvl="1"/>
            <a:r>
              <a:t>• Калибровка расстояния с руководством в реальном времени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GUI: Интерфейс настроек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Ключевые особенности:</a:t>
            </a:r>
          </a:p>
          <a:p>
            <a:r>
              <a:t>• Загрузка локальных файлов модели (model.json, metadata.json, weights.bin)</a:t>
            </a:r>
          </a:p>
          <a:p>
            <a:r>
              <a:t>• Флажки выбора поз для 1-7 поз</a:t>
            </a:r>
          </a:p>
          <a:p>
            <a:r>
              <a:t>• Загрузка эталонных изображений для каждой позы</a:t>
            </a:r>
          </a:p>
          <a:p>
            <a:r>
              <a:t>• Управление звуком, задержкой и порогом точности</a:t>
            </a:r>
          </a:p>
          <a:p>
            <a:r>
              <a:t>• Руководство по калибровке расстояния</a:t>
            </a:r>
          </a:p>
        </p:txBody>
      </p:sp>
      <p:pic>
        <p:nvPicPr>
          <p:cNvPr id="4" name="Picture 3" descr="GUI1_175204944829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GUI: Интерфейс распознавания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Функции в реальном времени:</a:t>
            </a:r>
          </a:p>
          <a:p>
            <a:r>
              <a:t>• Прямая трансляция с веб-камеры с обнаружением поз</a:t>
            </a:r>
          </a:p>
          <a:p>
            <a:r>
              <a:t>• Отображение текущей и ожидаемой позы</a:t>
            </a:r>
          </a:p>
          <a:p>
            <a:r>
              <a:t>• Полоса уверенности с цветовым кодированием (зеленый = правильно, красный = неправильно)</a:t>
            </a:r>
          </a:p>
          <a:p>
            <a:r>
              <a:t>• Сравнение с эталонным изображением</a:t>
            </a:r>
          </a:p>
          <a:p>
            <a:r>
              <a:t>• Обновление и возврат к настройкам</a:t>
            </a:r>
          </a:p>
        </p:txBody>
      </p:sp>
      <p:pic>
        <p:nvPicPr>
          <p:cNvPr id="4" name="Picture 3" descr="GUI2_17520494498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Технические характеристики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ИИ-фреймворк:</a:t>
            </a:r>
          </a:p>
          <a:p>
            <a:pPr lvl="1"/>
            <a:r>
              <a:t>• TensorFlow.js с моделями Teachable Machine</a:t>
            </a:r>
          </a:p>
          <a:p>
            <a:pPr lvl="1"/>
            <a:r>
              <a:t>• PoseNet для отслеживания скелета из 17 точек</a:t>
            </a:r>
          </a:p>
          <a:p>
            <a:pPr lvl="1"/>
            <a:r>
              <a:t>• Локальное хранилище с IndexedDB для автономного использования</a:t>
            </a:r>
          </a:p>
          <a:p>
            <a:r>
              <a:t>Совместимость:</a:t>
            </a:r>
          </a:p>
          <a:p>
            <a:pPr lvl="1"/>
            <a:r>
              <a:t>• Современные браузеры с поддержкой WebRTC</a:t>
            </a:r>
          </a:p>
          <a:p>
            <a:pPr lvl="1"/>
            <a:r>
              <a:t>• Оптимизировано для совместимости с Windows</a:t>
            </a:r>
          </a:p>
          <a:p>
            <a:pPr lvl="1"/>
            <a:r>
              <a:t>• Автоматическое сжатие изображений для хранения</a:t>
            </a:r>
          </a:p>
          <a:p>
            <a:pPr lvl="1"/>
            <a:r>
              <a:t>• Несколько резервных разрешений камеры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Простой процесс настройки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Обучите модель: используйте Teachable Machine для создания модели поз</a:t>
            </a:r>
          </a:p>
          <a:p>
            <a:r>
              <a:t>2. Загрузите файлы: импортируйте model.json, metadata.json, weights.bin</a:t>
            </a:r>
          </a:p>
          <a:p>
            <a:r>
              <a:t>3. Настройте позы: выберите 1-7 поз и загрузите эталонные изображения</a:t>
            </a:r>
          </a:p>
          <a:p>
            <a:r>
              <a:t>4. Настройте параметры: установите звук, задержку и предпочтения точности</a:t>
            </a:r>
          </a:p>
          <a:p>
            <a:r>
              <a:t>5. Начните распознавание: запустите обнаружение поз в реальном времени</a:t>
            </a:r>
          </a:p>
          <a:p>
            <a:br/>
            <a:pPr>
              <a:defRPr b="1">
                <a:solidFill>
                  <a:srgbClr val="FF0000"/>
                </a:solidFill>
              </a:defRPr>
            </a:pPr>
            <a:r>
              <a:t>Полностью автономно: работает полностью без интернета после первоначальной настройки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Расширенные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Калибровка расстояния:</a:t>
            </a:r>
          </a:p>
          <a:p>
            <a:pPr lvl="1"/>
            <a:r>
              <a:t>• Автоматическое определение расстояния пользователя от камеры</a:t>
            </a:r>
          </a:p>
          <a:p>
            <a:pPr lvl="1"/>
            <a:r>
              <a:t>• Обратная связь в реальном времени для оптимального позиционирования (3-4 фута)</a:t>
            </a:r>
          </a:p>
          <a:p>
            <a:pPr lvl="1"/>
            <a:r>
              <a:t>• Визуальные подсказки: зеленый = идеально, красный = отрегулировать расстояние</a:t>
            </a:r>
          </a:p>
          <a:p>
            <a:r>
              <a:t>Управление данными:</a:t>
            </a:r>
          </a:p>
          <a:p>
            <a:pPr lvl="1"/>
            <a:r>
              <a:t>• Сохранение всех настроек и файлов модели локально</a:t>
            </a:r>
          </a:p>
          <a:p>
            <a:pPr lvl="1"/>
            <a:r>
              <a:t>• Функция очистки памяти с подтверждением</a:t>
            </a:r>
          </a:p>
          <a:p>
            <a:pPr lvl="1"/>
            <a:r>
              <a:t>• Автосохранение для выбора поз и пользовательских имен</a:t>
            </a:r>
          </a:p>
          <a:p>
            <a:pPr lvl="1"/>
            <a:r>
              <a:t>• Постоянные настройки между сеансами браузера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Случаи использования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Фитнес-тренировки: мониторинг формы и техники упражнений</a:t>
            </a:r>
          </a:p>
          <a:p>
            <a:r>
              <a:t>• Практика йоги: руководство через последовательности поз с обратной связью</a:t>
            </a:r>
          </a:p>
          <a:p>
            <a:r>
              <a:t>• Физическая терапия: отслеживание реабилитационных упражнений</a:t>
            </a:r>
          </a:p>
          <a:p>
            <a:r>
              <a:t>• Спортивное тренерство: анализ спортивных движений</a:t>
            </a:r>
          </a:p>
          <a:p>
            <a:r>
              <a:t>• Образование: обучение правильной осанке и движению</a:t>
            </a:r>
          </a:p>
          <a:p>
            <a:r>
              <a:t>• Доступность: вспомогательные технологии для тренировки движений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