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cf819aa5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cf819aa5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84785ca59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84785ca59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84785ca59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84785ca59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84785ca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84785ca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84785ca59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84785ca59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84785ca5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84785ca5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84785ca5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84785ca5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cf819aa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cf819aa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84785ca59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84785ca59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man.hubwiz.com/docset/LibROSA.docset/Contents/Resources/Documents/feature.html#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ismir2010.ismir.net/proceedings/ismir2010-58.pdf" TargetMode="External"/><Relationship Id="rId4" Type="http://schemas.openxmlformats.org/officeDocument/2006/relationships/hyperlink" Target="https://ieeexplore.ieee.org/document/6854949" TargetMode="External"/><Relationship Id="rId5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372550"/>
            <a:ext cx="8493300" cy="12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Musical </a:t>
            </a:r>
            <a:r>
              <a:rPr lang="en"/>
              <a:t>Genre Recognition: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Methods vs. Deep Learning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50"/>
            <a:ext cx="8222100" cy="16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Course: DT2470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Group 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Serkan Arda Yilal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Oliwer Ferm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2779000" y="2014475"/>
            <a:ext cx="3481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Overview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Information About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2- Feature Extraction with Traditional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3- Feature Extraction with Deep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4- Remaining Problems and Tasks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About Dataset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project, we have used Free Music Archive (FMA) which is provided as small/</a:t>
            </a:r>
            <a:r>
              <a:rPr lang="en">
                <a:solidFill>
                  <a:srgbClr val="FF0000"/>
                </a:solidFill>
              </a:rPr>
              <a:t>medium</a:t>
            </a:r>
            <a:r>
              <a:rPr lang="en"/>
              <a:t>/large version of it. The database has advantages such 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scale (25.000 tracks, 16 genres, 44100Hz): avoids overtraining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Available audio: Not dependent only on the features provided as in some databases. Can be used in end-to-end training systems like DL.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quality audio: no disturbance of noise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 audio extraction: 30 seconds excerpts are extracted from middle of tracks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6303775" y="155650"/>
            <a:ext cx="27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https://github.com/mdeff/fma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About Dataset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to imbalance of # of tracks between different genres, we have chosen 500 tracks from 8 following genres: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43800" y="16230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Hip-Hop: 43 unique artists, 95 albums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Pop: 140 unique artists, 131 albums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Rock: 109 unique artists, 131 albums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Folk: 77 unique artists, 104 albums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Experimental: 206 unique artists, 179 albums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Electronic: 96 unique artists, 115 albums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Classical: 83 unique artists, 114 albums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Old-Time / Historic: 337 unique artists, 101 albums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About Dataset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partition the data to 60/20/20 for training/validation/test datasets, we ordered each genre with artist name. Number of common artists are given 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43800" y="16230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Hip-Hop: intersect(train, validation) = 1 ,</a:t>
            </a:r>
            <a:r>
              <a:rPr lang="en"/>
              <a:t>intersect(train, test) =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Pop: </a:t>
            </a:r>
            <a:r>
              <a:rPr lang="en"/>
              <a:t>intersect(train, validation) = 1  ,intersect(train, test) =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Rock: </a:t>
            </a:r>
            <a:r>
              <a:rPr lang="en"/>
              <a:t>intersect(train, validation) = 1  ,intersect(train, test) =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Folk: </a:t>
            </a:r>
            <a:r>
              <a:rPr lang="en"/>
              <a:t>intersect(train, validation) = 1 ,intersect(train, test) =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Experimental: </a:t>
            </a:r>
            <a:r>
              <a:rPr lang="en"/>
              <a:t>intersect(train, validation) = 1 ,intersect(train, test) =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Electronic: </a:t>
            </a:r>
            <a:r>
              <a:rPr lang="en"/>
              <a:t>intersect(train, validation) = 1  ,intersect(train, test) =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Classical: </a:t>
            </a:r>
            <a:r>
              <a:rPr lang="en"/>
              <a:t>intersect(train, validation) = 1 ,intersect(train, test) =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Old-Time / Historic: </a:t>
            </a:r>
            <a:r>
              <a:rPr lang="en"/>
              <a:t>intersect(train, validation) = 0 ,intersect(train, test) 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 with traditional methods</a:t>
            </a:r>
            <a:endParaRPr b="1"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Goal: Extract features for potential usage in Bayesian or KNN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Extracted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Spectral centroids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Spectral bandwidth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Spectral flatness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Spectral rolloff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Zero crossing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Using the librosa.feature library: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Feature extraction — librosa 0.6.0 documentation (hubwiz.com)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1530" l="0" r="0" t="-1530"/>
          <a:stretch/>
        </p:blipFill>
        <p:spPr>
          <a:xfrm>
            <a:off x="93000" y="77825"/>
            <a:ext cx="6794600" cy="485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>
            <p:ph type="title"/>
          </p:nvPr>
        </p:nvSpPr>
        <p:spPr>
          <a:xfrm>
            <a:off x="540300" y="112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Comparison</a:t>
            </a:r>
            <a:endParaRPr b="1"/>
          </a:p>
        </p:txBody>
      </p:sp>
      <p:sp>
        <p:nvSpPr>
          <p:cNvPr id="126" name="Google Shape;126;p19"/>
          <p:cNvSpPr txBox="1"/>
          <p:nvPr/>
        </p:nvSpPr>
        <p:spPr>
          <a:xfrm>
            <a:off x="6409925" y="801675"/>
            <a:ext cx="2518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 genres: Rock, Classical, Hip-Hop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50 tracks from each genre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STFT parameters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Window size: 100ms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Hop size: 100ms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>
            <a:off x="565600" y="4229225"/>
            <a:ext cx="3296700" cy="3231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565600" y="3439225"/>
            <a:ext cx="3296700" cy="3231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 with Deep Learning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159200" y="1097800"/>
            <a:ext cx="16731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6254275" y="63675"/>
            <a:ext cx="2688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Learning Features from usic audio with deep belief networks (Philippe Hamel and Douglas Eck): 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https://ismir2010.ismir.net/proceedings/ismir2010-58.pdf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Improved music feature learning with deep neural networks(Siddharth Sigtia and Simon Dixon):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https://ieeexplore.ieee.org/document/6854949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476" y="925675"/>
            <a:ext cx="3296650" cy="185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/>
          <p:nvPr/>
        </p:nvSpPr>
        <p:spPr>
          <a:xfrm>
            <a:off x="2033000" y="2783475"/>
            <a:ext cx="291600" cy="64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2518000" y="2717600"/>
            <a:ext cx="237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Window Size: 46ms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Hop Size: 26 ms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1358825" y="2825300"/>
            <a:ext cx="12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STFT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714700" y="3428475"/>
            <a:ext cx="31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Frames of 513 feature dimensions.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2033000" y="3795675"/>
            <a:ext cx="291600" cy="303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136725" y="3795675"/>
            <a:ext cx="43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Feature Normalization          (mean = 0, var = 1)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5918875" y="1233375"/>
            <a:ext cx="291600" cy="26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6302150" y="1233375"/>
            <a:ext cx="291600" cy="26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6685425" y="1233375"/>
            <a:ext cx="291600" cy="26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7566000" y="1233375"/>
            <a:ext cx="291600" cy="26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7956375" y="1233375"/>
            <a:ext cx="291600" cy="26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6302150" y="1771500"/>
            <a:ext cx="291600" cy="268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6685425" y="1771500"/>
            <a:ext cx="291600" cy="268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7068700" y="1771500"/>
            <a:ext cx="291600" cy="268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6302150" y="2267500"/>
            <a:ext cx="291600" cy="268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6685425" y="2267500"/>
            <a:ext cx="291600" cy="268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7068700" y="2267500"/>
            <a:ext cx="291600" cy="268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6302150" y="2698900"/>
            <a:ext cx="291600" cy="268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6685425" y="2698900"/>
            <a:ext cx="291600" cy="268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7068700" y="2698900"/>
            <a:ext cx="291600" cy="268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5616625" y="3301625"/>
            <a:ext cx="291600" cy="268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5999900" y="3301625"/>
            <a:ext cx="291600" cy="268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6383175" y="3301625"/>
            <a:ext cx="291600" cy="268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6766450" y="3301625"/>
            <a:ext cx="291600" cy="268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7149725" y="3301625"/>
            <a:ext cx="291600" cy="268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7533000" y="3301625"/>
            <a:ext cx="291600" cy="268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7916275" y="3301625"/>
            <a:ext cx="291600" cy="268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8299550" y="3301625"/>
            <a:ext cx="291600" cy="268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7517525" y="1717750"/>
            <a:ext cx="8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7517525" y="2125600"/>
            <a:ext cx="8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7517525" y="2602325"/>
            <a:ext cx="8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5028313" y="1221200"/>
            <a:ext cx="133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Input Layer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4652175" y="1744350"/>
            <a:ext cx="176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Hidden Layer 1 (50 Nodes)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4652050" y="2221625"/>
            <a:ext cx="176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Hidden Layer 2 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(50 Nodes)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4652050" y="2717075"/>
            <a:ext cx="176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Hidden Layer 3 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(50 Nodes)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4385101" y="3187075"/>
            <a:ext cx="171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Output Layer 8 genres 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Softmax Scores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6747975" y="1558400"/>
            <a:ext cx="161100" cy="159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6750675" y="2074250"/>
            <a:ext cx="161100" cy="159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6750675" y="2536300"/>
            <a:ext cx="161100" cy="159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6750675" y="3086100"/>
            <a:ext cx="161100" cy="159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8054450" y="1903025"/>
            <a:ext cx="102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ReLu Act.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Function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4572000" y="4212950"/>
            <a:ext cx="197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Learning Rate = 0.01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Dropout Rate = 0.25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1875075" y="4212950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Input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0" name="Google Shape;180;p20"/>
          <p:cNvCxnSpPr>
            <a:stCxn id="131" idx="3"/>
          </p:cNvCxnSpPr>
          <p:nvPr/>
        </p:nvCxnSpPr>
        <p:spPr>
          <a:xfrm flipH="1" rot="10800000">
            <a:off x="3862300" y="1427975"/>
            <a:ext cx="866700" cy="29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Problems and Tasks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and Doubts: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traditional part, features that are </a:t>
            </a:r>
            <a:r>
              <a:rPr lang="en"/>
              <a:t>better at</a:t>
            </a:r>
            <a:r>
              <a:rPr lang="en"/>
              <a:t> differentiating the genres are needed.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300 tracks per genre may take so much time to train in a deep network.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features provided in dataset or calculating them by hand?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classifiers be the same for both approaches?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with better features and get accuracy on test data for traditional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deep neural networks with proper amount of tracks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Confusion Matrices for each approach to compare the results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