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0" r:id="rId4"/>
    <p:sldId id="258" r:id="rId5"/>
    <p:sldId id="261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5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1/18/2016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1/18/2016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1/18/2016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1/18/2016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1/18/2016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1/18/2016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1/18/2016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1/18/2016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 smtClean="0"/>
          </a:p>
          <a:p>
            <a:r>
              <a:rPr lang="tr-TR" dirty="0" smtClean="0"/>
              <a:t>SERKAN ARDA YILAL 5044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SPACE INVADERS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12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37530"/>
            <a:ext cx="8382000" cy="4763069"/>
          </a:xfrm>
        </p:spPr>
        <p:txBody>
          <a:bodyPr/>
          <a:lstStyle/>
          <a:p>
            <a:r>
              <a:rPr lang="en-US" dirty="0" smtClean="0"/>
              <a:t>In this project, we made a game like space invaders. There are invaders and our ship in the game. The aim is to defend the our post. </a:t>
            </a:r>
          </a:p>
          <a:p>
            <a:r>
              <a:rPr lang="en-US" dirty="0" smtClean="0"/>
              <a:t>The rules of the game are like that;</a:t>
            </a:r>
          </a:p>
          <a:p>
            <a:r>
              <a:rPr lang="en-US" dirty="0" smtClean="0"/>
              <a:t>No enemy should get back of us, if they do, we are invaded and game is over.</a:t>
            </a:r>
          </a:p>
          <a:p>
            <a:r>
              <a:rPr lang="en-US" dirty="0" smtClean="0"/>
              <a:t>Our ship need to stay alive.</a:t>
            </a:r>
          </a:p>
          <a:p>
            <a:r>
              <a:rPr lang="en-US" dirty="0" smtClean="0"/>
              <a:t>When we kill the boss we win.</a:t>
            </a:r>
          </a:p>
          <a:p>
            <a:r>
              <a:rPr lang="en-US" dirty="0" smtClean="0"/>
              <a:t>Per movement and ammo using  decrease our score so we should not move and use ammo so much if we want to get good score.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292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TOSHIBA\Desktop\Lectures\4.dönem\CS102\space invaders\Men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69332"/>
            <a:ext cx="8839200" cy="6336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28800" y="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 </a:t>
            </a:r>
            <a:r>
              <a:rPr lang="tr-TR" dirty="0" smtClean="0"/>
              <a:t>                                    MAIN MENU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34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TOSHIBA\Desktop\Lectures\4.dönem\CS102\space invaders\Deat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76577"/>
            <a:ext cx="8507413" cy="6481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29606" y="7245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                                     DEATH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23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Users\TOSHIBA\Desktop\Lectures\4.dönem\CS102\space invaders\W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81000"/>
            <a:ext cx="8762999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05000" y="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                                        WIN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57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TOSHIBA\Desktop\Lectures\4.dönem\CS102\space invaders\invad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27" y="445495"/>
            <a:ext cx="8305800" cy="6354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09800" y="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                             INVADED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97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9</TotalTime>
  <Words>119</Words>
  <Application>Microsoft Office PowerPoint</Application>
  <PresentationFormat>On-screen Show (4:3)</PresentationFormat>
  <Paragraphs>13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Composite</vt:lpstr>
      <vt:lpstr>SPACE INVADERS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INVADERS</dc:title>
  <dc:creator>TOSHIBA</dc:creator>
  <cp:lastModifiedBy>TOSHIBA</cp:lastModifiedBy>
  <cp:revision>6</cp:revision>
  <dcterms:created xsi:type="dcterms:W3CDTF">2006-08-16T00:00:00Z</dcterms:created>
  <dcterms:modified xsi:type="dcterms:W3CDTF">2016-01-18T11:36:08Z</dcterms:modified>
</cp:coreProperties>
</file>