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8" r:id="rId4"/>
    <p:sldId id="259" r:id="rId5"/>
    <p:sldId id="260"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35000">
              <a:srgbClr val="D6E6F5">
                <a:alpha val="100000"/>
              </a:srgb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x-none" altLang=""/>
              <a:t>Hasta Takip Projesi</a:t>
            </a:r>
            <a:endParaRPr lang="x-none" altLang=""/>
          </a:p>
        </p:txBody>
      </p:sp>
      <p:sp>
        <p:nvSpPr>
          <p:cNvPr id="3" name="Subtitle 2"/>
          <p:cNvSpPr>
            <a:spLocks noGrp="1"/>
          </p:cNvSpPr>
          <p:nvPr>
            <p:ph type="subTitle" idx="1"/>
          </p:nvPr>
        </p:nvSpPr>
        <p:spPr/>
        <p:txBody>
          <a:bodyPr/>
          <a:p>
            <a:r>
              <a:rPr lang="x-none" altLang=""/>
              <a:t>Serkan ÇAM </a:t>
            </a:r>
            <a:endParaRPr lang="x-none" altLang=""/>
          </a:p>
          <a:p>
            <a:r>
              <a:rPr lang="x-none" altLang=""/>
              <a:t>1058105106</a:t>
            </a:r>
            <a:endParaRPr lang="x-none" altLang=""/>
          </a:p>
        </p:txBody>
      </p:sp>
      <p:pic>
        <p:nvPicPr>
          <p:cNvPr id="4" name="Resim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90110" y="109220"/>
            <a:ext cx="2329180" cy="23291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
              <a:t>Projenin Amacı</a:t>
            </a:r>
            <a:endParaRPr lang="x-none" altLang=""/>
          </a:p>
        </p:txBody>
      </p:sp>
      <p:sp>
        <p:nvSpPr>
          <p:cNvPr id="3" name="Content Placeholder 2"/>
          <p:cNvSpPr>
            <a:spLocks noGrp="1"/>
          </p:cNvSpPr>
          <p:nvPr>
            <p:ph idx="1"/>
          </p:nvPr>
        </p:nvSpPr>
        <p:spPr/>
        <p:txBody>
          <a:bodyPr/>
          <a:p>
            <a:pPr marL="0" indent="0">
              <a:buNone/>
            </a:pPr>
            <a:r>
              <a:rPr lang="x-none" altLang=""/>
              <a:t>Hastane ve polikliniklerdeki hastaların muayenelerine ait teşhis ve kullanılan ilaç bilgilerinin daha az iş ve zaman kaybıyla ulaşılmasını ve saklanmasını sağlamak</a:t>
            </a:r>
            <a:endParaRPr lang="x-none" altLa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
              <a:t>Proje Kullanılan Teknolojiler</a:t>
            </a:r>
            <a:endParaRPr lang="x-none" altLang=""/>
          </a:p>
        </p:txBody>
      </p:sp>
      <p:sp>
        <p:nvSpPr>
          <p:cNvPr id="3" name="Content Placeholder 2"/>
          <p:cNvSpPr>
            <a:spLocks noGrp="1"/>
          </p:cNvSpPr>
          <p:nvPr>
            <p:ph idx="1"/>
          </p:nvPr>
        </p:nvSpPr>
        <p:spPr/>
        <p:txBody>
          <a:bodyPr>
            <a:normAutofit/>
          </a:bodyPr>
          <a:p>
            <a:pPr marL="0" indent="0">
              <a:buNone/>
            </a:pPr>
            <a:r>
              <a:rPr lang="x-none" altLang=""/>
              <a:t>Java programlama dili</a:t>
            </a:r>
            <a:endParaRPr lang="x-none" altLang=""/>
          </a:p>
          <a:p>
            <a:pPr marL="914400" lvl="1" indent="-457200"/>
            <a:r>
              <a:rPr lang="x-none" altLang="" sz="2400"/>
              <a:t>Java geliştirme ortamı olarak NetBeans 8.1 IDE si</a:t>
            </a:r>
            <a:endParaRPr lang="x-none" altLang="" sz="2400"/>
          </a:p>
          <a:p>
            <a:pPr marL="914400" lvl="1" indent="-457200"/>
            <a:r>
              <a:rPr lang="x-none" altLang="" sz="2400"/>
              <a:t>Katmanlı mimari </a:t>
            </a:r>
            <a:endParaRPr lang="x-none" altLang="" sz="2400"/>
          </a:p>
          <a:p>
            <a:pPr marL="457200" indent="-457200"/>
            <a:r>
              <a:rPr lang="x-none" altLang=""/>
              <a:t>MySQL veritabanı</a:t>
            </a:r>
            <a:endParaRPr lang="x-none" altLang=""/>
          </a:p>
          <a:p>
            <a:pPr marL="914400" lvl="1" indent="-457200"/>
            <a:r>
              <a:rPr lang="x-none" altLang=""/>
              <a:t>MySQL Workbench</a:t>
            </a:r>
            <a:endParaRPr lang="x-none" altLan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
              <a:t>Proje Gerçekleştirme Yöntemi</a:t>
            </a:r>
            <a:endParaRPr lang="x-none" altLang=""/>
          </a:p>
        </p:txBody>
      </p:sp>
      <p:sp>
        <p:nvSpPr>
          <p:cNvPr id="3" name="Content Placeholder 2"/>
          <p:cNvSpPr>
            <a:spLocks noGrp="1"/>
          </p:cNvSpPr>
          <p:nvPr>
            <p:ph idx="1"/>
          </p:nvPr>
        </p:nvSpPr>
        <p:spPr/>
        <p:txBody>
          <a:bodyPr>
            <a:normAutofit lnSpcReduction="10000"/>
          </a:bodyPr>
          <a:p>
            <a:pPr marL="0" indent="0">
              <a:buNone/>
            </a:pPr>
            <a:r>
              <a:rPr lang="" altLang="en-US"/>
              <a:t>Proje tasarım aşamasından sonra Java programlama dili ile ve MySql veritabanı ile Ubuntu 16.04 LTS ortamında gerçekleştirilmiştir. Bu amaçla proje yazılımı olarak katmanlı mimari adı verilen ve çeşitli geliştirme ortamlarında çatılar (framework) aracılığı ile hazır olarak gelen yazılım geliştirme yaklaşımı örnek alınarak kod gerçekleştirimi yapılmıştır. Bu yaklaşıma göre yazılım; veritabanı tablolarının temsil edildiği varlık(entity) katmanı, veritabanı ile ilgili CRUD işlemlerinin gerçekleştirilmesinin yapıldığı veri erişim nesnesi(DAO- Data Access Object) katmanı ve en nihayetinde kullanıcı etkileşiminin sağlandığı kullanıcı arayüz (GUI) katmanı gibi 3 katmandan oluşmaktadır. </a:t>
            </a:r>
            <a:endParaRPr lang=""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
              <a:t>Program Use-Case Diyagramı</a:t>
            </a:r>
            <a:endParaRPr lang="x-none" altLang=""/>
          </a:p>
        </p:txBody>
      </p:sp>
      <p:pic>
        <p:nvPicPr>
          <p:cNvPr id="6" name="Content Placeholder 5" descr="usd-hastaTakip"/>
          <p:cNvPicPr>
            <a:picLocks noChangeAspect="1"/>
          </p:cNvPicPr>
          <p:nvPr>
            <p:ph idx="1"/>
          </p:nvPr>
        </p:nvPicPr>
        <p:blipFill>
          <a:blip r:embed="rId1"/>
          <a:stretch>
            <a:fillRect/>
          </a:stretch>
        </p:blipFill>
        <p:spPr>
          <a:xfrm>
            <a:off x="2078990" y="1395730"/>
            <a:ext cx="6920865" cy="49212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1104</Words>
  <Application>Kingsoft Office WPP</Application>
  <PresentationFormat>Widescreen</PresentationFormat>
  <Paragraphs>23</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Hasta Takip Programı</dc:title>
  <dc:creator>serkancam</dc:creator>
  <cp:lastModifiedBy>serkancam</cp:lastModifiedBy>
  <cp:revision>2</cp:revision>
  <dcterms:created xsi:type="dcterms:W3CDTF">2017-05-10T06:37:25Z</dcterms:created>
  <dcterms:modified xsi:type="dcterms:W3CDTF">2017-05-10T06:37:25Z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  31-10.1.0.5672</vt:lpwstr>
  </property>
</Properties>
</file>