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8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BACB0-4154-4FAA-9486-C0AFB7E52F0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44E0E7-18B0-4F29-8B0F-70CDB470E0F9}">
      <dgm:prSet/>
      <dgm:spPr/>
      <dgm:t>
        <a:bodyPr/>
        <a:lstStyle/>
        <a:p>
          <a:r>
            <a:rPr lang="tr-TR" dirty="0" smtClean="0"/>
            <a:t>New R</a:t>
          </a:r>
          <a:r>
            <a:rPr lang="en-US" dirty="0" err="1" smtClean="0"/>
            <a:t>estaurant</a:t>
          </a:r>
          <a:r>
            <a:rPr lang="tr-TR" dirty="0" smtClean="0"/>
            <a:t> location with </a:t>
          </a:r>
          <a:r>
            <a:rPr lang="tr-TR" b="1" i="0" dirty="0" smtClean="0"/>
            <a:t>Socioeconomic Indicators </a:t>
          </a:r>
          <a:r>
            <a:rPr lang="en-US" dirty="0" smtClean="0"/>
            <a:t> </a:t>
          </a:r>
          <a:r>
            <a:rPr lang="tr-TR" dirty="0" smtClean="0"/>
            <a:t>and </a:t>
          </a:r>
          <a:r>
            <a:rPr lang="en-US" dirty="0" smtClean="0"/>
            <a:t>Foursquare </a:t>
          </a:r>
          <a:r>
            <a:rPr lang="en-US" dirty="0"/>
            <a:t>API</a:t>
          </a:r>
        </a:p>
      </dgm:t>
    </dgm:pt>
    <dgm:pt modelId="{BC450DDC-9B72-47D6-BCF3-4BFC79C325B8}" type="parTrans" cxnId="{1D76E588-0061-4D1D-8012-82915085B33C}">
      <dgm:prSet/>
      <dgm:spPr/>
      <dgm:t>
        <a:bodyPr/>
        <a:lstStyle/>
        <a:p>
          <a:endParaRPr lang="en-US"/>
        </a:p>
      </dgm:t>
    </dgm:pt>
    <dgm:pt modelId="{F0D5FBB5-FB63-4DD3-9BC1-68916F93856D}" type="sibTrans" cxnId="{1D76E588-0061-4D1D-8012-82915085B33C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1B8C4B0-AA44-4ED5-85FE-53E540E1B79F}">
      <dgm:prSet/>
      <dgm:spPr/>
      <dgm:t>
        <a:bodyPr/>
        <a:lstStyle/>
        <a:p>
          <a:r>
            <a:rPr lang="en-US"/>
            <a:t>Cluster analysis of locations using k-mean clustering </a:t>
          </a:r>
        </a:p>
      </dgm:t>
    </dgm:pt>
    <dgm:pt modelId="{A6E53C76-52B8-43A6-81F5-E5D2615829AD}" type="parTrans" cxnId="{7E476962-0FDA-4AF8-A609-FCAAB2F3829D}">
      <dgm:prSet/>
      <dgm:spPr/>
      <dgm:t>
        <a:bodyPr/>
        <a:lstStyle/>
        <a:p>
          <a:endParaRPr lang="en-US"/>
        </a:p>
      </dgm:t>
    </dgm:pt>
    <dgm:pt modelId="{15E51A96-BF2A-46D1-BAEC-FBB28F2F7293}" type="sibTrans" cxnId="{7E476962-0FDA-4AF8-A609-FCAAB2F3829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3672251-9FA6-4B4B-B239-8D35A46B6B17}">
      <dgm:prSet/>
      <dgm:spPr/>
      <dgm:t>
        <a:bodyPr/>
        <a:lstStyle/>
        <a:p>
          <a:r>
            <a:rPr lang="en-US" dirty="0"/>
            <a:t>Identifying locations </a:t>
          </a:r>
          <a:r>
            <a:rPr lang="tr-TR" dirty="0" smtClean="0"/>
            <a:t>.</a:t>
          </a:r>
          <a:endParaRPr lang="en-US" dirty="0"/>
        </a:p>
      </dgm:t>
    </dgm:pt>
    <dgm:pt modelId="{06CECDC4-7511-4BB5-B6E0-1AE11E111188}" type="parTrans" cxnId="{5AA00AE8-7462-4134-AAF5-FF2623284A2E}">
      <dgm:prSet/>
      <dgm:spPr/>
      <dgm:t>
        <a:bodyPr/>
        <a:lstStyle/>
        <a:p>
          <a:endParaRPr lang="en-US"/>
        </a:p>
      </dgm:t>
    </dgm:pt>
    <dgm:pt modelId="{67EC7832-5658-4B4D-8F0E-A10CD40E7FD2}" type="sibTrans" cxnId="{5AA00AE8-7462-4134-AAF5-FF2623284A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69A6932-59FF-7C42-AF79-B8CCB36D3DB0}" type="pres">
      <dgm:prSet presAssocID="{9BCBACB0-4154-4FAA-9486-C0AFB7E52F0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9EB539-B2D5-F34C-946C-09ACDEC4FB0B}" type="pres">
      <dgm:prSet presAssocID="{1144E0E7-18B0-4F29-8B0F-70CDB470E0F9}" presName="compositeNode" presStyleCnt="0">
        <dgm:presLayoutVars>
          <dgm:bulletEnabled val="1"/>
        </dgm:presLayoutVars>
      </dgm:prSet>
      <dgm:spPr/>
    </dgm:pt>
    <dgm:pt modelId="{934FD4E4-9DE6-6347-83CD-1300ED8E9F27}" type="pres">
      <dgm:prSet presAssocID="{1144E0E7-18B0-4F29-8B0F-70CDB470E0F9}" presName="bgRect" presStyleLbl="alignNode1" presStyleIdx="0" presStyleCnt="3"/>
      <dgm:spPr/>
      <dgm:t>
        <a:bodyPr/>
        <a:lstStyle/>
        <a:p>
          <a:endParaRPr lang="en-US"/>
        </a:p>
      </dgm:t>
    </dgm:pt>
    <dgm:pt modelId="{C66FD814-DF4D-EF4E-B4CA-B9FB89EFD5F8}" type="pres">
      <dgm:prSet presAssocID="{F0D5FBB5-FB63-4DD3-9BC1-68916F93856D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9A85-699E-2A45-9995-B93DF7BDF4B1}" type="pres">
      <dgm:prSet presAssocID="{1144E0E7-18B0-4F29-8B0F-70CDB470E0F9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86891-81BE-2743-A43C-9D3756A482F7}" type="pres">
      <dgm:prSet presAssocID="{F0D5FBB5-FB63-4DD3-9BC1-68916F93856D}" presName="sibTrans" presStyleCnt="0"/>
      <dgm:spPr/>
    </dgm:pt>
    <dgm:pt modelId="{6BB9A68B-B875-8A4D-8CB0-B89DFCF4A57A}" type="pres">
      <dgm:prSet presAssocID="{B1B8C4B0-AA44-4ED5-85FE-53E540E1B79F}" presName="compositeNode" presStyleCnt="0">
        <dgm:presLayoutVars>
          <dgm:bulletEnabled val="1"/>
        </dgm:presLayoutVars>
      </dgm:prSet>
      <dgm:spPr/>
    </dgm:pt>
    <dgm:pt modelId="{B6CA2245-3F85-C44E-A6F8-89A00407E128}" type="pres">
      <dgm:prSet presAssocID="{B1B8C4B0-AA44-4ED5-85FE-53E540E1B79F}" presName="bgRect" presStyleLbl="alignNode1" presStyleIdx="1" presStyleCnt="3"/>
      <dgm:spPr/>
      <dgm:t>
        <a:bodyPr/>
        <a:lstStyle/>
        <a:p>
          <a:endParaRPr lang="en-US"/>
        </a:p>
      </dgm:t>
    </dgm:pt>
    <dgm:pt modelId="{ACD6C270-FF02-9842-92FC-303FF1C65DF0}" type="pres">
      <dgm:prSet presAssocID="{15E51A96-BF2A-46D1-BAEC-FBB28F2F7293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792E5-EE66-E243-AD85-64CB184B4E30}" type="pres">
      <dgm:prSet presAssocID="{B1B8C4B0-AA44-4ED5-85FE-53E540E1B79F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5853B-D445-3446-AFF4-2234F02E24AE}" type="pres">
      <dgm:prSet presAssocID="{15E51A96-BF2A-46D1-BAEC-FBB28F2F7293}" presName="sibTrans" presStyleCnt="0"/>
      <dgm:spPr/>
    </dgm:pt>
    <dgm:pt modelId="{B07AD5FB-944F-1546-BEB2-BAF99945A3CE}" type="pres">
      <dgm:prSet presAssocID="{C3672251-9FA6-4B4B-B239-8D35A46B6B17}" presName="compositeNode" presStyleCnt="0">
        <dgm:presLayoutVars>
          <dgm:bulletEnabled val="1"/>
        </dgm:presLayoutVars>
      </dgm:prSet>
      <dgm:spPr/>
    </dgm:pt>
    <dgm:pt modelId="{C77BE0A7-8F21-624C-B46E-09389AF94DC9}" type="pres">
      <dgm:prSet presAssocID="{C3672251-9FA6-4B4B-B239-8D35A46B6B17}" presName="bgRect" presStyleLbl="alignNode1" presStyleIdx="2" presStyleCnt="3"/>
      <dgm:spPr/>
      <dgm:t>
        <a:bodyPr/>
        <a:lstStyle/>
        <a:p>
          <a:endParaRPr lang="en-US"/>
        </a:p>
      </dgm:t>
    </dgm:pt>
    <dgm:pt modelId="{85D11D9B-7332-1845-AD3F-92DCF1C05264}" type="pres">
      <dgm:prSet presAssocID="{67EC7832-5658-4B4D-8F0E-A10CD40E7FD2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2C41B-23AD-E842-A659-4850009114B8}" type="pres">
      <dgm:prSet presAssocID="{C3672251-9FA6-4B4B-B239-8D35A46B6B17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A00AE8-7462-4134-AAF5-FF2623284A2E}" srcId="{9BCBACB0-4154-4FAA-9486-C0AFB7E52F03}" destId="{C3672251-9FA6-4B4B-B239-8D35A46B6B17}" srcOrd="2" destOrd="0" parTransId="{06CECDC4-7511-4BB5-B6E0-1AE11E111188}" sibTransId="{67EC7832-5658-4B4D-8F0E-A10CD40E7FD2}"/>
    <dgm:cxn modelId="{1D76E588-0061-4D1D-8012-82915085B33C}" srcId="{9BCBACB0-4154-4FAA-9486-C0AFB7E52F03}" destId="{1144E0E7-18B0-4F29-8B0F-70CDB470E0F9}" srcOrd="0" destOrd="0" parTransId="{BC450DDC-9B72-47D6-BCF3-4BFC79C325B8}" sibTransId="{F0D5FBB5-FB63-4DD3-9BC1-68916F93856D}"/>
    <dgm:cxn modelId="{F6F6A7F9-4988-9941-A927-1BE0D06CD1CE}" type="presOf" srcId="{C3672251-9FA6-4B4B-B239-8D35A46B6B17}" destId="{0A22C41B-23AD-E842-A659-4850009114B8}" srcOrd="1" destOrd="0" presId="urn:microsoft.com/office/officeart/2016/7/layout/LinearBlockProcessNumbered"/>
    <dgm:cxn modelId="{54AC3FFC-AB59-EE40-8DB4-228C5E448370}" type="presOf" srcId="{1144E0E7-18B0-4F29-8B0F-70CDB470E0F9}" destId="{226C9A85-699E-2A45-9995-B93DF7BDF4B1}" srcOrd="1" destOrd="0" presId="urn:microsoft.com/office/officeart/2016/7/layout/LinearBlockProcessNumbered"/>
    <dgm:cxn modelId="{2D9418D8-5EAA-B042-82AB-8601E330302B}" type="presOf" srcId="{1144E0E7-18B0-4F29-8B0F-70CDB470E0F9}" destId="{934FD4E4-9DE6-6347-83CD-1300ED8E9F27}" srcOrd="0" destOrd="0" presId="urn:microsoft.com/office/officeart/2016/7/layout/LinearBlockProcessNumbered"/>
    <dgm:cxn modelId="{69349027-B055-A745-89D2-A65B8C272187}" type="presOf" srcId="{F0D5FBB5-FB63-4DD3-9BC1-68916F93856D}" destId="{C66FD814-DF4D-EF4E-B4CA-B9FB89EFD5F8}" srcOrd="0" destOrd="0" presId="urn:microsoft.com/office/officeart/2016/7/layout/LinearBlockProcessNumbered"/>
    <dgm:cxn modelId="{7E476962-0FDA-4AF8-A609-FCAAB2F3829D}" srcId="{9BCBACB0-4154-4FAA-9486-C0AFB7E52F03}" destId="{B1B8C4B0-AA44-4ED5-85FE-53E540E1B79F}" srcOrd="1" destOrd="0" parTransId="{A6E53C76-52B8-43A6-81F5-E5D2615829AD}" sibTransId="{15E51A96-BF2A-46D1-BAEC-FBB28F2F7293}"/>
    <dgm:cxn modelId="{98BA68EB-74E1-BC4D-B629-9B41965D4AC7}" type="presOf" srcId="{9BCBACB0-4154-4FAA-9486-C0AFB7E52F03}" destId="{169A6932-59FF-7C42-AF79-B8CCB36D3DB0}" srcOrd="0" destOrd="0" presId="urn:microsoft.com/office/officeart/2016/7/layout/LinearBlockProcessNumbered"/>
    <dgm:cxn modelId="{4DDA6C75-1621-C74F-B324-E79E9A0D707E}" type="presOf" srcId="{C3672251-9FA6-4B4B-B239-8D35A46B6B17}" destId="{C77BE0A7-8F21-624C-B46E-09389AF94DC9}" srcOrd="0" destOrd="0" presId="urn:microsoft.com/office/officeart/2016/7/layout/LinearBlockProcessNumbered"/>
    <dgm:cxn modelId="{A30E151D-1354-0945-B95A-74CD1A84C67E}" type="presOf" srcId="{B1B8C4B0-AA44-4ED5-85FE-53E540E1B79F}" destId="{B6CA2245-3F85-C44E-A6F8-89A00407E128}" srcOrd="0" destOrd="0" presId="urn:microsoft.com/office/officeart/2016/7/layout/LinearBlockProcessNumbered"/>
    <dgm:cxn modelId="{614A6AA9-747A-7442-AC08-B5BE80D0F2D8}" type="presOf" srcId="{15E51A96-BF2A-46D1-BAEC-FBB28F2F7293}" destId="{ACD6C270-FF02-9842-92FC-303FF1C65DF0}" srcOrd="0" destOrd="0" presId="urn:microsoft.com/office/officeart/2016/7/layout/LinearBlockProcessNumbered"/>
    <dgm:cxn modelId="{4C3F8768-F4C4-EB4F-BF40-E95F99189972}" type="presOf" srcId="{B1B8C4B0-AA44-4ED5-85FE-53E540E1B79F}" destId="{32A792E5-EE66-E243-AD85-64CB184B4E30}" srcOrd="1" destOrd="0" presId="urn:microsoft.com/office/officeart/2016/7/layout/LinearBlockProcessNumbered"/>
    <dgm:cxn modelId="{70EEC29B-700A-5448-A8A9-0904579C6147}" type="presOf" srcId="{67EC7832-5658-4B4D-8F0E-A10CD40E7FD2}" destId="{85D11D9B-7332-1845-AD3F-92DCF1C05264}" srcOrd="0" destOrd="0" presId="urn:microsoft.com/office/officeart/2016/7/layout/LinearBlockProcessNumbered"/>
    <dgm:cxn modelId="{EADFCEFA-0DA4-484E-87EF-EE9A26749C20}" type="presParOf" srcId="{169A6932-59FF-7C42-AF79-B8CCB36D3DB0}" destId="{089EB539-B2D5-F34C-946C-09ACDEC4FB0B}" srcOrd="0" destOrd="0" presId="urn:microsoft.com/office/officeart/2016/7/layout/LinearBlockProcessNumbered"/>
    <dgm:cxn modelId="{ED8555EF-7FA2-3B4C-8DFA-2E09E8A8E33B}" type="presParOf" srcId="{089EB539-B2D5-F34C-946C-09ACDEC4FB0B}" destId="{934FD4E4-9DE6-6347-83CD-1300ED8E9F27}" srcOrd="0" destOrd="0" presId="urn:microsoft.com/office/officeart/2016/7/layout/LinearBlockProcessNumbered"/>
    <dgm:cxn modelId="{F370013D-BE49-1342-ACDE-B0327CA71152}" type="presParOf" srcId="{089EB539-B2D5-F34C-946C-09ACDEC4FB0B}" destId="{C66FD814-DF4D-EF4E-B4CA-B9FB89EFD5F8}" srcOrd="1" destOrd="0" presId="urn:microsoft.com/office/officeart/2016/7/layout/LinearBlockProcessNumbered"/>
    <dgm:cxn modelId="{7B39627B-BB9B-7242-A8B7-493FCDD8F761}" type="presParOf" srcId="{089EB539-B2D5-F34C-946C-09ACDEC4FB0B}" destId="{226C9A85-699E-2A45-9995-B93DF7BDF4B1}" srcOrd="2" destOrd="0" presId="urn:microsoft.com/office/officeart/2016/7/layout/LinearBlockProcessNumbered"/>
    <dgm:cxn modelId="{FC67A411-E341-614F-817F-B8FB356CFF98}" type="presParOf" srcId="{169A6932-59FF-7C42-AF79-B8CCB36D3DB0}" destId="{B9286891-81BE-2743-A43C-9D3756A482F7}" srcOrd="1" destOrd="0" presId="urn:microsoft.com/office/officeart/2016/7/layout/LinearBlockProcessNumbered"/>
    <dgm:cxn modelId="{4B8B4E38-07F8-1844-80D2-DBB9C43834F3}" type="presParOf" srcId="{169A6932-59FF-7C42-AF79-B8CCB36D3DB0}" destId="{6BB9A68B-B875-8A4D-8CB0-B89DFCF4A57A}" srcOrd="2" destOrd="0" presId="urn:microsoft.com/office/officeart/2016/7/layout/LinearBlockProcessNumbered"/>
    <dgm:cxn modelId="{6E13C126-BC3B-E64D-BC79-CB05D43F133A}" type="presParOf" srcId="{6BB9A68B-B875-8A4D-8CB0-B89DFCF4A57A}" destId="{B6CA2245-3F85-C44E-A6F8-89A00407E128}" srcOrd="0" destOrd="0" presId="urn:microsoft.com/office/officeart/2016/7/layout/LinearBlockProcessNumbered"/>
    <dgm:cxn modelId="{B02AE763-45C9-CC4D-B674-ADF8CF389AEE}" type="presParOf" srcId="{6BB9A68B-B875-8A4D-8CB0-B89DFCF4A57A}" destId="{ACD6C270-FF02-9842-92FC-303FF1C65DF0}" srcOrd="1" destOrd="0" presId="urn:microsoft.com/office/officeart/2016/7/layout/LinearBlockProcessNumbered"/>
    <dgm:cxn modelId="{B2577F7D-A7F7-1345-AFA8-94C90DFC3C39}" type="presParOf" srcId="{6BB9A68B-B875-8A4D-8CB0-B89DFCF4A57A}" destId="{32A792E5-EE66-E243-AD85-64CB184B4E30}" srcOrd="2" destOrd="0" presId="urn:microsoft.com/office/officeart/2016/7/layout/LinearBlockProcessNumbered"/>
    <dgm:cxn modelId="{2A2D0080-E363-ED4A-B4B3-E9E7623EC1B1}" type="presParOf" srcId="{169A6932-59FF-7C42-AF79-B8CCB36D3DB0}" destId="{3245853B-D445-3446-AFF4-2234F02E24AE}" srcOrd="3" destOrd="0" presId="urn:microsoft.com/office/officeart/2016/7/layout/LinearBlockProcessNumbered"/>
    <dgm:cxn modelId="{AC11A53D-DF1D-784C-B0E9-859C38570935}" type="presParOf" srcId="{169A6932-59FF-7C42-AF79-B8CCB36D3DB0}" destId="{B07AD5FB-944F-1546-BEB2-BAF99945A3CE}" srcOrd="4" destOrd="0" presId="urn:microsoft.com/office/officeart/2016/7/layout/LinearBlockProcessNumbered"/>
    <dgm:cxn modelId="{D0CDDD9C-7BEB-7642-816F-A490AB6E0701}" type="presParOf" srcId="{B07AD5FB-944F-1546-BEB2-BAF99945A3CE}" destId="{C77BE0A7-8F21-624C-B46E-09389AF94DC9}" srcOrd="0" destOrd="0" presId="urn:microsoft.com/office/officeart/2016/7/layout/LinearBlockProcessNumbered"/>
    <dgm:cxn modelId="{CBEC5155-81B0-5345-8C75-D0B7AC40A3AC}" type="presParOf" srcId="{B07AD5FB-944F-1546-BEB2-BAF99945A3CE}" destId="{85D11D9B-7332-1845-AD3F-92DCF1C05264}" srcOrd="1" destOrd="0" presId="urn:microsoft.com/office/officeart/2016/7/layout/LinearBlockProcessNumbered"/>
    <dgm:cxn modelId="{2683A606-2397-814B-A35D-A7D6039F1480}" type="presParOf" srcId="{B07AD5FB-944F-1546-BEB2-BAF99945A3CE}" destId="{0A22C41B-23AD-E842-A659-4850009114B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FD4E4-9DE6-6347-83CD-1300ED8E9F27}">
      <dsp:nvSpPr>
        <dsp:cNvPr id="0" name=""/>
        <dsp:cNvSpPr/>
      </dsp:nvSpPr>
      <dsp:spPr>
        <a:xfrm>
          <a:off x="773" y="0"/>
          <a:ext cx="3134319" cy="3584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New R</a:t>
          </a:r>
          <a:r>
            <a:rPr lang="en-US" sz="2500" kern="1200" dirty="0" err="1" smtClean="0"/>
            <a:t>estaurant</a:t>
          </a:r>
          <a:r>
            <a:rPr lang="tr-TR" sz="2500" kern="1200" dirty="0" smtClean="0"/>
            <a:t> location with </a:t>
          </a:r>
          <a:r>
            <a:rPr lang="tr-TR" sz="2500" b="1" i="0" kern="1200" dirty="0" smtClean="0"/>
            <a:t>Socioeconomic Indicators </a:t>
          </a:r>
          <a:r>
            <a:rPr lang="en-US" sz="2500" kern="1200" dirty="0" smtClean="0"/>
            <a:t> </a:t>
          </a:r>
          <a:r>
            <a:rPr lang="tr-TR" sz="2500" kern="1200" dirty="0" smtClean="0"/>
            <a:t>and </a:t>
          </a:r>
          <a:r>
            <a:rPr lang="en-US" sz="2500" kern="1200" dirty="0" smtClean="0"/>
            <a:t>Foursquare </a:t>
          </a:r>
          <a:r>
            <a:rPr lang="en-US" sz="2500" kern="1200" dirty="0"/>
            <a:t>API</a:t>
          </a:r>
        </a:p>
      </dsp:txBody>
      <dsp:txXfrm>
        <a:off x="773" y="1433939"/>
        <a:ext cx="3134319" cy="2150910"/>
      </dsp:txXfrm>
    </dsp:sp>
    <dsp:sp modelId="{C66FD814-DF4D-EF4E-B4CA-B9FB89EFD5F8}">
      <dsp:nvSpPr>
        <dsp:cNvPr id="0" name=""/>
        <dsp:cNvSpPr/>
      </dsp:nvSpPr>
      <dsp:spPr>
        <a:xfrm>
          <a:off x="773" y="0"/>
          <a:ext cx="3134319" cy="1433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01</a:t>
          </a:r>
        </a:p>
      </dsp:txBody>
      <dsp:txXfrm>
        <a:off x="773" y="0"/>
        <a:ext cx="3134319" cy="1433940"/>
      </dsp:txXfrm>
    </dsp:sp>
    <dsp:sp modelId="{B6CA2245-3F85-C44E-A6F8-89A00407E128}">
      <dsp:nvSpPr>
        <dsp:cNvPr id="0" name=""/>
        <dsp:cNvSpPr/>
      </dsp:nvSpPr>
      <dsp:spPr>
        <a:xfrm>
          <a:off x="3385839" y="0"/>
          <a:ext cx="3134319" cy="3584850"/>
        </a:xfrm>
        <a:prstGeom prst="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Cluster analysis of locations using k-mean clustering </a:t>
          </a:r>
        </a:p>
      </dsp:txBody>
      <dsp:txXfrm>
        <a:off x="3385839" y="1433939"/>
        <a:ext cx="3134319" cy="2150910"/>
      </dsp:txXfrm>
    </dsp:sp>
    <dsp:sp modelId="{ACD6C270-FF02-9842-92FC-303FF1C65DF0}">
      <dsp:nvSpPr>
        <dsp:cNvPr id="0" name=""/>
        <dsp:cNvSpPr/>
      </dsp:nvSpPr>
      <dsp:spPr>
        <a:xfrm>
          <a:off x="3385839" y="0"/>
          <a:ext cx="3134319" cy="1433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385839" y="0"/>
        <a:ext cx="3134319" cy="1433940"/>
      </dsp:txXfrm>
    </dsp:sp>
    <dsp:sp modelId="{C77BE0A7-8F21-624C-B46E-09389AF94DC9}">
      <dsp:nvSpPr>
        <dsp:cNvPr id="0" name=""/>
        <dsp:cNvSpPr/>
      </dsp:nvSpPr>
      <dsp:spPr>
        <a:xfrm>
          <a:off x="6770905" y="0"/>
          <a:ext cx="3134319" cy="3584850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Identifying locations </a:t>
          </a:r>
          <a:r>
            <a:rPr lang="tr-TR" sz="2500" kern="1200" dirty="0" smtClean="0"/>
            <a:t>.</a:t>
          </a:r>
          <a:endParaRPr lang="en-US" sz="2500" kern="1200" dirty="0"/>
        </a:p>
      </dsp:txBody>
      <dsp:txXfrm>
        <a:off x="6770905" y="1433939"/>
        <a:ext cx="3134319" cy="2150910"/>
      </dsp:txXfrm>
    </dsp:sp>
    <dsp:sp modelId="{85D11D9B-7332-1845-AD3F-92DCF1C05264}">
      <dsp:nvSpPr>
        <dsp:cNvPr id="0" name=""/>
        <dsp:cNvSpPr/>
      </dsp:nvSpPr>
      <dsp:spPr>
        <a:xfrm>
          <a:off x="6770905" y="0"/>
          <a:ext cx="3134319" cy="143394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6770905" y="0"/>
        <a:ext cx="3134319" cy="143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5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3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8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8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rgbClr val="EBEBEB"/>
                </a:solidFill>
              </a:rPr>
              <a:t>	Battle of Neighborhoods</a:t>
            </a:r>
            <a:br>
              <a:rPr lang="en-US" sz="4600" dirty="0">
                <a:solidFill>
                  <a:srgbClr val="EBEBEB"/>
                </a:solidFill>
              </a:rPr>
            </a:br>
            <a:r>
              <a:rPr lang="en-US" sz="4600" dirty="0">
                <a:solidFill>
                  <a:srgbClr val="EBEBEB"/>
                </a:solidFill>
              </a:rPr>
              <a:t/>
            </a:r>
            <a:br>
              <a:rPr lang="en-US" sz="4600" dirty="0">
                <a:solidFill>
                  <a:srgbClr val="EBEBEB"/>
                </a:solidFill>
              </a:rPr>
            </a:br>
            <a:endParaRPr lang="en-US" sz="46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tr-TR" dirty="0" smtClean="0"/>
              <a:t>Serkan güre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32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73D78F-9BCF-4F5F-85A0-9D15673F5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82549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Python packages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pPr lvl="0"/>
            <a:r>
              <a:rPr lang="en-US" sz="1600">
                <a:solidFill>
                  <a:schemeClr val="tx1"/>
                </a:solidFill>
              </a:rPr>
              <a:t>Folium, Geopy, JSON, NumPy, Pandas, Requests, Sklearn 		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1BFC-7DFB-8644-8D62-B527BDF6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Locations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4CB394-820E-47BE-9588-C69884EA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FOLIUM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4" y="1798471"/>
            <a:ext cx="561994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 Battle of Neighborhoods  </vt:lpstr>
      <vt:lpstr>SCOPE</vt:lpstr>
      <vt:lpstr>Python packages </vt:lpstr>
      <vt:lpstr>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Kuppusamy Ravindran</dc:creator>
  <cp:lastModifiedBy>serkan güre</cp:lastModifiedBy>
  <cp:revision>2</cp:revision>
  <dcterms:created xsi:type="dcterms:W3CDTF">2018-12-04T19:11:27Z</dcterms:created>
  <dcterms:modified xsi:type="dcterms:W3CDTF">2019-03-27T11:25:51Z</dcterms:modified>
</cp:coreProperties>
</file>