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5" r:id="rId2"/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19.07.2016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19.07.2016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19.07.2016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19.07.2016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19.07.2016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19.07.2016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19.07.2016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19.07.2016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19.07.2016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19.07.2016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19.07.2016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19.07.2016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1670" y="285728"/>
            <a:ext cx="5819788" cy="758952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Projesi Sunumu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071538" y="6211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Hazırlayan : Serkan Kaya</a:t>
            </a:r>
          </a:p>
          <a:p>
            <a:r>
              <a:rPr lang="tr-TR" dirty="0" smtClean="0"/>
              <a:t>E-Posta : serkankayatr@hotmail.com</a:t>
            </a:r>
          </a:p>
        </p:txBody>
      </p:sp>
      <p:sp>
        <p:nvSpPr>
          <p:cNvPr id="6" name="TextBox 9"/>
          <p:cNvSpPr txBox="1"/>
          <p:nvPr/>
        </p:nvSpPr>
        <p:spPr>
          <a:xfrm>
            <a:off x="1371600" y="164305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Projenin Çalışması İçin Ön Gereksinimler</a:t>
            </a:r>
          </a:p>
          <a:p>
            <a:pPr marL="285750" indent="-285750">
              <a:buFont typeface="Arial" charset="0"/>
              <a:buChar char="•"/>
            </a:pPr>
            <a:r>
              <a:rPr lang="tr-TR" dirty="0" smtClean="0"/>
              <a:t>JDK </a:t>
            </a:r>
            <a:r>
              <a:rPr lang="tr-TR" dirty="0" smtClean="0"/>
              <a:t>1.8 Yüklü olmalıdır.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1670" y="285728"/>
            <a:ext cx="5819788" cy="758952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Projesi Sunumu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071538" y="6211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Hazırlayan : Serkan Kaya</a:t>
            </a:r>
          </a:p>
          <a:p>
            <a:r>
              <a:rPr lang="tr-TR" dirty="0" smtClean="0"/>
              <a:t>E-Posta : serkankayatr@hotmail.com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5429256" y="1428736"/>
            <a:ext cx="3429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Ürün İadesi</a:t>
            </a:r>
            <a:r>
              <a:rPr lang="tr-TR" b="1" dirty="0" smtClean="0"/>
              <a:t> bölümünde yapılabilecekler;</a:t>
            </a:r>
          </a:p>
          <a:p>
            <a:pPr>
              <a:buFont typeface="Arial" charset="0"/>
              <a:buChar char="•"/>
            </a:pPr>
            <a:r>
              <a:rPr lang="tr-TR" dirty="0" err="1" smtClean="0"/>
              <a:t>Satis</a:t>
            </a:r>
            <a:r>
              <a:rPr lang="tr-TR" dirty="0" smtClean="0"/>
              <a:t>_</a:t>
            </a:r>
            <a:r>
              <a:rPr lang="tr-TR" dirty="0" err="1" smtClean="0"/>
              <a:t>id</a:t>
            </a:r>
            <a:r>
              <a:rPr lang="tr-TR" dirty="0" smtClean="0"/>
              <a:t> ye göre iade işlemi yapılabilir …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  <p:sp>
        <p:nvSpPr>
          <p:cNvPr id="7" name="TextBox 7"/>
          <p:cNvSpPr txBox="1"/>
          <p:nvPr/>
        </p:nvSpPr>
        <p:spPr>
          <a:xfrm>
            <a:off x="5429224" y="1148348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Personel Paneli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4029077" cy="250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1670" y="285728"/>
            <a:ext cx="5819788" cy="758952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Projesi Sunumu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071538" y="6211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Hazırlayan : Serkan Kaya</a:t>
            </a:r>
          </a:p>
          <a:p>
            <a:r>
              <a:rPr lang="tr-TR" dirty="0" smtClean="0"/>
              <a:t>E-Posta : serkankayatr@hotmail.com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5429256" y="1428736"/>
            <a:ext cx="342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Ayarlar bölümünde yapılabilecekler;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Şifre Değiştirme İşlemi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  <p:sp>
        <p:nvSpPr>
          <p:cNvPr id="7" name="TextBox 7"/>
          <p:cNvSpPr txBox="1"/>
          <p:nvPr/>
        </p:nvSpPr>
        <p:spPr>
          <a:xfrm>
            <a:off x="5429224" y="1148348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Personel Paneli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4243391" cy="293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1670" y="285728"/>
            <a:ext cx="5819788" cy="758952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Projesi Sunumu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071538" y="6211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Hazırlayan : Serkan Kaya</a:t>
            </a:r>
          </a:p>
          <a:p>
            <a:r>
              <a:rPr lang="tr-TR" dirty="0" smtClean="0"/>
              <a:t>E-Posta : serkankayatr@hotmail.com</a:t>
            </a:r>
          </a:p>
        </p:txBody>
      </p:sp>
      <p:sp>
        <p:nvSpPr>
          <p:cNvPr id="6" name="5 Metin kutusu"/>
          <p:cNvSpPr txBox="1"/>
          <p:nvPr/>
        </p:nvSpPr>
        <p:spPr>
          <a:xfrm>
            <a:off x="3857620" y="292893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Sunum Bitimi …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1670" y="285728"/>
            <a:ext cx="5819788" cy="758952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Projesi Sunumu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071538" y="6211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Hazırlayan : Serkan Kaya</a:t>
            </a:r>
          </a:p>
          <a:p>
            <a:r>
              <a:rPr lang="tr-TR" dirty="0" smtClean="0"/>
              <a:t>E-Posta : serkankayatr@hotmail.com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29908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929190" y="1500174"/>
            <a:ext cx="32026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Giriş Ekranı </a:t>
            </a:r>
            <a:r>
              <a:rPr lang="tr-TR" dirty="0" smtClean="0"/>
              <a:t>Yandaki gibidir </a:t>
            </a:r>
            <a:r>
              <a:rPr lang="tr-TR" dirty="0" smtClean="0"/>
              <a:t>...</a:t>
            </a:r>
          </a:p>
          <a:p>
            <a:r>
              <a:rPr lang="tr-TR" dirty="0" err="1" smtClean="0"/>
              <a:t>Admin</a:t>
            </a:r>
            <a:r>
              <a:rPr lang="tr-TR" dirty="0" smtClean="0"/>
              <a:t> Girişi</a:t>
            </a:r>
            <a:endParaRPr lang="tr-TR" dirty="0" smtClean="0"/>
          </a:p>
          <a:p>
            <a:r>
              <a:rPr lang="tr-TR" dirty="0" smtClean="0"/>
              <a:t>Kullanıcı Adı : admin</a:t>
            </a:r>
          </a:p>
          <a:p>
            <a:r>
              <a:rPr lang="tr-TR" dirty="0" smtClean="0"/>
              <a:t>Şifre 	        : </a:t>
            </a:r>
            <a:r>
              <a:rPr lang="tr-TR" dirty="0" smtClean="0"/>
              <a:t>1234</a:t>
            </a:r>
          </a:p>
          <a:p>
            <a:r>
              <a:rPr lang="tr-TR" dirty="0" smtClean="0"/>
              <a:t>Personel Girişi</a:t>
            </a:r>
          </a:p>
          <a:p>
            <a:r>
              <a:rPr lang="tr-TR" dirty="0" smtClean="0"/>
              <a:t>Kullanıcı Adı : </a:t>
            </a:r>
            <a:r>
              <a:rPr lang="tr-TR" dirty="0" err="1" smtClean="0"/>
              <a:t>skaya</a:t>
            </a:r>
            <a:endParaRPr lang="tr-TR" dirty="0" smtClean="0"/>
          </a:p>
          <a:p>
            <a:r>
              <a:rPr lang="tr-TR" dirty="0" smtClean="0"/>
              <a:t>Şifre 	        : 1234</a:t>
            </a:r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1670" y="285728"/>
            <a:ext cx="5819788" cy="758952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Projesi Sunumu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071538" y="6211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Hazırlayan : Serkan Kaya</a:t>
            </a:r>
          </a:p>
          <a:p>
            <a:r>
              <a:rPr lang="tr-TR" dirty="0" smtClean="0"/>
              <a:t>E-Posta : serkankayatr@hotmail.com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3"/>
            <a:ext cx="42148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429256" y="1428736"/>
            <a:ext cx="3429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Personel İşlemleri yapılabilecekler;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 Personel Ekleme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 Personel Silme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 </a:t>
            </a:r>
            <a:r>
              <a:rPr lang="tr-TR" dirty="0" smtClean="0"/>
              <a:t>Personel </a:t>
            </a:r>
            <a:r>
              <a:rPr lang="tr-TR" dirty="0" smtClean="0"/>
              <a:t>Düzenleme</a:t>
            </a:r>
            <a:endParaRPr lang="tr-TR" dirty="0" smtClean="0"/>
          </a:p>
          <a:p>
            <a:pPr>
              <a:buFont typeface="Arial" charset="0"/>
              <a:buChar char="•"/>
            </a:pPr>
            <a:r>
              <a:rPr lang="tr-TR" dirty="0" smtClean="0"/>
              <a:t> </a:t>
            </a:r>
            <a:r>
              <a:rPr lang="tr-TR" dirty="0" smtClean="0"/>
              <a:t>Personel </a:t>
            </a:r>
            <a:r>
              <a:rPr lang="tr-TR" dirty="0" smtClean="0"/>
              <a:t>Görüntüleme 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  <p:sp>
        <p:nvSpPr>
          <p:cNvPr id="9" name="TextBox 7"/>
          <p:cNvSpPr txBox="1"/>
          <p:nvPr/>
        </p:nvSpPr>
        <p:spPr>
          <a:xfrm>
            <a:off x="5429224" y="1148348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Admin</a:t>
            </a:r>
            <a:r>
              <a:rPr lang="tr-TR" b="1" dirty="0" smtClean="0"/>
              <a:t> Yönetim Paneli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1670" y="285728"/>
            <a:ext cx="5819788" cy="758952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Projesi Sunumu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071538" y="6211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Hazırlayan : Serkan Kaya</a:t>
            </a:r>
          </a:p>
          <a:p>
            <a:r>
              <a:rPr lang="tr-TR" dirty="0" smtClean="0"/>
              <a:t>E-Posta : serkankayatr@hotmail.com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4397324" cy="373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7"/>
          <p:cNvSpPr txBox="1"/>
          <p:nvPr/>
        </p:nvSpPr>
        <p:spPr>
          <a:xfrm>
            <a:off x="5429256" y="1428736"/>
            <a:ext cx="3429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Kategori İşlemleri yapılabilecekler;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 Kategori Ekleme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 </a:t>
            </a:r>
            <a:r>
              <a:rPr lang="tr-TR" dirty="0" smtClean="0"/>
              <a:t>Kategori </a:t>
            </a:r>
            <a:r>
              <a:rPr lang="tr-TR" dirty="0" smtClean="0"/>
              <a:t>Silme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 </a:t>
            </a:r>
            <a:r>
              <a:rPr lang="tr-TR" dirty="0" smtClean="0"/>
              <a:t>Kategori </a:t>
            </a:r>
            <a:r>
              <a:rPr lang="tr-TR" dirty="0" smtClean="0"/>
              <a:t>Düzenleme</a:t>
            </a:r>
            <a:endParaRPr lang="tr-TR" dirty="0" smtClean="0"/>
          </a:p>
          <a:p>
            <a:pPr>
              <a:buFont typeface="Arial" charset="0"/>
              <a:buChar char="•"/>
            </a:pPr>
            <a:r>
              <a:rPr lang="tr-TR" dirty="0" smtClean="0"/>
              <a:t> </a:t>
            </a:r>
            <a:r>
              <a:rPr lang="tr-TR" dirty="0" smtClean="0"/>
              <a:t>Kategori </a:t>
            </a:r>
            <a:r>
              <a:rPr lang="tr-TR" dirty="0" smtClean="0"/>
              <a:t>Görüntüleme 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  <p:sp>
        <p:nvSpPr>
          <p:cNvPr id="7" name="TextBox 7"/>
          <p:cNvSpPr txBox="1"/>
          <p:nvPr/>
        </p:nvSpPr>
        <p:spPr>
          <a:xfrm>
            <a:off x="5429224" y="1148348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Admin</a:t>
            </a:r>
            <a:r>
              <a:rPr lang="tr-TR" b="1" dirty="0" smtClean="0"/>
              <a:t> Yönetim Paneli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1670" y="285728"/>
            <a:ext cx="5819788" cy="758952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Projesi Sunumu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071538" y="6211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Hazırlayan : Serkan Kaya</a:t>
            </a:r>
          </a:p>
          <a:p>
            <a:r>
              <a:rPr lang="tr-TR" dirty="0" smtClean="0"/>
              <a:t>E-Posta : serkankayatr@hotmail.com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9"/>
            <a:ext cx="411562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7"/>
          <p:cNvSpPr txBox="1"/>
          <p:nvPr/>
        </p:nvSpPr>
        <p:spPr>
          <a:xfrm>
            <a:off x="5429256" y="1428736"/>
            <a:ext cx="3429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Ürün İşlemleri yapılabilecekler;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 Ürün Ekleme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 </a:t>
            </a:r>
            <a:r>
              <a:rPr lang="tr-TR" dirty="0" smtClean="0"/>
              <a:t>Ürün </a:t>
            </a:r>
            <a:r>
              <a:rPr lang="tr-TR" dirty="0" smtClean="0"/>
              <a:t>Silme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 </a:t>
            </a:r>
            <a:r>
              <a:rPr lang="tr-TR" dirty="0" smtClean="0"/>
              <a:t>Ürün </a:t>
            </a:r>
            <a:r>
              <a:rPr lang="tr-TR" dirty="0" smtClean="0"/>
              <a:t>Düzenleme</a:t>
            </a:r>
            <a:endParaRPr lang="tr-TR" dirty="0" smtClean="0"/>
          </a:p>
          <a:p>
            <a:pPr>
              <a:buFont typeface="Arial" charset="0"/>
              <a:buChar char="•"/>
            </a:pPr>
            <a:r>
              <a:rPr lang="tr-TR" dirty="0" smtClean="0"/>
              <a:t> </a:t>
            </a:r>
            <a:r>
              <a:rPr lang="tr-TR" dirty="0" smtClean="0"/>
              <a:t>Ürün </a:t>
            </a:r>
            <a:r>
              <a:rPr lang="tr-TR" dirty="0" smtClean="0"/>
              <a:t>Görüntüleme 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  <p:sp>
        <p:nvSpPr>
          <p:cNvPr id="7" name="TextBox 7"/>
          <p:cNvSpPr txBox="1"/>
          <p:nvPr/>
        </p:nvSpPr>
        <p:spPr>
          <a:xfrm>
            <a:off x="5429224" y="1148348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Admin</a:t>
            </a:r>
            <a:r>
              <a:rPr lang="tr-TR" b="1" dirty="0" smtClean="0"/>
              <a:t> Yönetim Paneli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1670" y="285728"/>
            <a:ext cx="5819788" cy="758952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Projesi Sunumu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071538" y="6211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Hazırlayan : Serkan Kaya</a:t>
            </a:r>
          </a:p>
          <a:p>
            <a:r>
              <a:rPr lang="tr-TR" dirty="0" smtClean="0"/>
              <a:t>E-Posta : serkankayatr@hotmail.com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3768434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7"/>
          <p:cNvSpPr txBox="1"/>
          <p:nvPr/>
        </p:nvSpPr>
        <p:spPr>
          <a:xfrm>
            <a:off x="5429256" y="1428736"/>
            <a:ext cx="3429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Raporlar bölümünde yapılabilecekler;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 Personele Göre Rapor Alma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Tüm Personele Göre Rapor Alma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  <p:sp>
        <p:nvSpPr>
          <p:cNvPr id="7" name="TextBox 7"/>
          <p:cNvSpPr txBox="1"/>
          <p:nvPr/>
        </p:nvSpPr>
        <p:spPr>
          <a:xfrm>
            <a:off x="5429224" y="1148348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Admin</a:t>
            </a:r>
            <a:r>
              <a:rPr lang="tr-TR" b="1" dirty="0" smtClean="0"/>
              <a:t> Yönetim Paneli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1670" y="285728"/>
            <a:ext cx="5819788" cy="758952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Projesi Sunumu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071538" y="6211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Hazırlayan : Serkan Kaya</a:t>
            </a:r>
          </a:p>
          <a:p>
            <a:r>
              <a:rPr lang="tr-TR" dirty="0" smtClean="0"/>
              <a:t>E-Posta : serkankayatr@hotmail.com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3600450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7"/>
          <p:cNvSpPr txBox="1"/>
          <p:nvPr/>
        </p:nvSpPr>
        <p:spPr>
          <a:xfrm>
            <a:off x="5429256" y="1428736"/>
            <a:ext cx="342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Ayarlar bölümünde yapılabilecekler;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Şifre Değiştirme İşlemi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  <p:sp>
        <p:nvSpPr>
          <p:cNvPr id="7" name="TextBox 7"/>
          <p:cNvSpPr txBox="1"/>
          <p:nvPr/>
        </p:nvSpPr>
        <p:spPr>
          <a:xfrm>
            <a:off x="5429224" y="1148348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Admin</a:t>
            </a:r>
            <a:r>
              <a:rPr lang="tr-TR" b="1" dirty="0" smtClean="0"/>
              <a:t> Yönetim Paneli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1670" y="285728"/>
            <a:ext cx="5819788" cy="758952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Projesi Sunumu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071538" y="6211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Hazırlayan : Serkan Kaya</a:t>
            </a:r>
          </a:p>
          <a:p>
            <a:r>
              <a:rPr lang="tr-TR" dirty="0" smtClean="0"/>
              <a:t>E-Posta : serkankayatr@hotmail.com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5429224" y="1148348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Personel Paneli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407196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7"/>
          <p:cNvSpPr txBox="1"/>
          <p:nvPr/>
        </p:nvSpPr>
        <p:spPr>
          <a:xfrm>
            <a:off x="5429256" y="1428736"/>
            <a:ext cx="3429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Satış Ekranı</a:t>
            </a:r>
            <a:r>
              <a:rPr lang="tr-TR" b="1" dirty="0" smtClean="0"/>
              <a:t> bölümünde yapılabilecekler;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Satış İşlemi Barkoda Göre Yapılabilir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Sepetten ürün silinebilir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1670" y="285728"/>
            <a:ext cx="5819788" cy="758952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Market Projesi Sunumu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1071538" y="621166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Hazırlayan : Serkan Kaya</a:t>
            </a:r>
          </a:p>
          <a:p>
            <a:r>
              <a:rPr lang="tr-TR" dirty="0" smtClean="0"/>
              <a:t>E-Posta : serkankayatr@hotmail.com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5429256" y="1428736"/>
            <a:ext cx="3429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Gün Sonu ve Rapor</a:t>
            </a:r>
            <a:r>
              <a:rPr lang="tr-TR" b="1" dirty="0" smtClean="0"/>
              <a:t> bölümünde yapılabilecekler;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Gün Sonu ve Rapor işlemleri yapılabilir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29224" y="1148348"/>
            <a:ext cx="371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Personel Paneli</a:t>
            </a: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  <a:p>
            <a:pPr>
              <a:buFont typeface="Arial" charset="0"/>
              <a:buChar char="•"/>
            </a:pPr>
            <a:endParaRPr lang="tr-T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14422"/>
            <a:ext cx="4171953" cy="286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</TotalTime>
  <Words>282</Words>
  <PresentationFormat>Ekran Gösterisi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Gündönümü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host</dc:creator>
  <cp:lastModifiedBy>host</cp:lastModifiedBy>
  <cp:revision>23</cp:revision>
  <dcterms:created xsi:type="dcterms:W3CDTF">2016-07-18T21:55:25Z</dcterms:created>
  <dcterms:modified xsi:type="dcterms:W3CDTF">2016-07-18T22:22:28Z</dcterms:modified>
</cp:coreProperties>
</file>