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7" r:id="rId3"/>
    <p:sldId id="270" r:id="rId4"/>
    <p:sldId id="272" r:id="rId5"/>
    <p:sldId id="268" r:id="rId6"/>
    <p:sldId id="277" r:id="rId7"/>
    <p:sldId id="279" r:id="rId8"/>
    <p:sldId id="280" r:id="rId9"/>
    <p:sldId id="281" r:id="rId10"/>
    <p:sldId id="282" r:id="rId11"/>
    <p:sldId id="274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8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61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819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0957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978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048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650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1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764DA5-CD3D-4590-A511-FCD3BC7A793E}" type="datetimeFigureOut">
              <a:rPr lang="en-US" smtClean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4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F822A4-8DA6-4447-9B1F-C5DB58435268}" type="datetimeFigureOut">
              <a:rPr lang="en-US" smtClean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5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8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9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8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1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4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4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41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kizero.org/index.php?q=aHR0cHM6Ly90ci53aWtpcGVkaWEub3JnL3dpa2kvU2VraXpfdmV6aXJfYnVsbWFjYXPEsQ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zero.org/index.php?q=aHR0cHM6Ly90ci53aWtpcGVkaWEub3JnL3dpa2kvVmV6aXJfKHNhdHJhbiVDMyVBNyk" TargetMode="External"/><Relationship Id="rId2" Type="http://schemas.openxmlformats.org/officeDocument/2006/relationships/hyperlink" Target="http://www.wikizero.org/index.php?q=aHR0cHM6Ly90ci53aWtpcGVkaWEub3JnL3dpa2kvU2F0cmFuJUMzJUE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zero.org/index.php?q=aHR0cHM6Ly90ci53aWtpcGVkaWEub3JnL3dpa2kvTWF4X0JlenplbA" TargetMode="External"/><Relationship Id="rId2" Type="http://schemas.openxmlformats.org/officeDocument/2006/relationships/hyperlink" Target="http://www.wikizero.org/index.php?q=aHR0cHM6Ly90ci53aWtpcGVkaWEub3JnL3dpa2kvU2F0cmFuJUMzJUE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kizero.org/index.php?q=aHR0cHM6Ly90ci53aWtpcGVkaWEub3JnL3dpa2kvTWF0ZW1hdGlrJUMzJUE3aQ" TargetMode="External"/><Relationship Id="rId5" Type="http://schemas.openxmlformats.org/officeDocument/2006/relationships/hyperlink" Target="http://www.wikizero.org/index.php?q=aHR0cHM6Ly90ci53aWtpcGVkaWEub3JnL3dpa2kvR2VvcmdfQ2FudG9y" TargetMode="External"/><Relationship Id="rId4" Type="http://schemas.openxmlformats.org/officeDocument/2006/relationships/hyperlink" Target="http://www.wikizero.org/index.php?q=aHR0cHM6Ly90ci53aWtpcGVkaWEub3JnL3dpa2kvQ2FybF9GcmllZHJpY2hfR2F1c3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48740" y="1300485"/>
            <a:ext cx="9448800" cy="2729958"/>
          </a:xfrm>
        </p:spPr>
        <p:txBody>
          <a:bodyPr>
            <a:normAutofit/>
          </a:bodyPr>
          <a:lstStyle/>
          <a:p>
            <a:r>
              <a:rPr lang="tr-TR" sz="6600" dirty="0" smtClean="0"/>
              <a:t>N vezir </a:t>
            </a:r>
            <a:r>
              <a:rPr lang="tr-TR" sz="6600" dirty="0" smtClean="0"/>
              <a:t>probleminin</a:t>
            </a:r>
            <a:br>
              <a:rPr lang="tr-TR" sz="6600" dirty="0" smtClean="0"/>
            </a:br>
            <a:r>
              <a:rPr lang="tr-TR" sz="6600" dirty="0" smtClean="0"/>
              <a:t>çözümü</a:t>
            </a:r>
            <a:endParaRPr lang="tr-TR" sz="6600" dirty="0"/>
          </a:p>
        </p:txBody>
      </p:sp>
    </p:spTree>
    <p:extLst>
      <p:ext uri="{BB962C8B-B14F-4D97-AF65-F5344CB8AC3E}">
        <p14:creationId xmlns:p14="http://schemas.microsoft.com/office/powerpoint/2010/main" val="369731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80" y="1378265"/>
            <a:ext cx="4800600" cy="44672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1244916"/>
            <a:ext cx="50673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04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http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www.wikizero.org/index.php?q=aHR0cHM6Ly90ci53aWtpcGVkaWEub3JnL3dpa2kvU2VraXpfdmV6aXJfYnVsbWFjYXPEsQ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08683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097280"/>
            <a:ext cx="10820400" cy="43205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6600" dirty="0" smtClean="0"/>
              <a:t>Serkan KUMRU</a:t>
            </a:r>
            <a:br>
              <a:rPr lang="tr-TR" sz="6600" dirty="0" smtClean="0"/>
            </a:br>
            <a:r>
              <a:rPr lang="tr-TR" sz="6600" dirty="0" smtClean="0"/>
              <a:t>152802042 </a:t>
            </a:r>
          </a:p>
          <a:p>
            <a:pPr marL="0" indent="0" algn="ctr">
              <a:buNone/>
            </a:pPr>
            <a:r>
              <a:rPr lang="tr-TR" sz="6600" dirty="0" smtClean="0"/>
              <a:t>Taner YILDIRIM</a:t>
            </a:r>
          </a:p>
          <a:p>
            <a:pPr marL="0" indent="0" algn="ctr">
              <a:buNone/>
            </a:pPr>
            <a:r>
              <a:rPr lang="tr-TR" sz="6600" dirty="0" smtClean="0"/>
              <a:t>152802052 </a:t>
            </a:r>
            <a:endParaRPr lang="tr-TR" sz="6600" dirty="0"/>
          </a:p>
        </p:txBody>
      </p:sp>
    </p:spTree>
    <p:extLst>
      <p:ext uri="{BB962C8B-B14F-4D97-AF65-F5344CB8AC3E}">
        <p14:creationId xmlns:p14="http://schemas.microsoft.com/office/powerpoint/2010/main" val="316909168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512912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tr-TR" sz="4800" dirty="0"/>
              <a:t>N</a:t>
            </a:r>
            <a:r>
              <a:rPr lang="tr-TR" sz="4800" dirty="0" smtClean="0"/>
              <a:t> </a:t>
            </a:r>
            <a:r>
              <a:rPr lang="tr-TR" sz="4800" dirty="0" smtClean="0"/>
              <a:t>vezir problemi</a:t>
            </a:r>
            <a:endParaRPr lang="tr-TR" sz="4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389885"/>
          </a:xfrm>
        </p:spPr>
        <p:txBody>
          <a:bodyPr>
            <a:noAutofit/>
          </a:bodyPr>
          <a:lstStyle/>
          <a:p>
            <a:r>
              <a:rPr lang="tr-TR" sz="3200" b="1" dirty="0"/>
              <a:t>N</a:t>
            </a:r>
            <a:r>
              <a:rPr lang="tr-TR" sz="3200" b="1" dirty="0" smtClean="0"/>
              <a:t> </a:t>
            </a:r>
            <a:r>
              <a:rPr lang="tr-TR" sz="3200" b="1" dirty="0"/>
              <a:t>Vezir </a:t>
            </a:r>
            <a:r>
              <a:rPr lang="tr-TR" sz="3200" b="1" dirty="0" smtClean="0"/>
              <a:t>problemi</a:t>
            </a:r>
            <a:r>
              <a:rPr lang="tr-TR" sz="3200" dirty="0" smtClean="0"/>
              <a:t>, </a:t>
            </a:r>
            <a:r>
              <a:rPr lang="tr-TR" sz="3200" dirty="0" err="1"/>
              <a:t>n</a:t>
            </a:r>
            <a:r>
              <a:rPr lang="tr-TR" sz="3200" dirty="0" err="1" smtClean="0"/>
              <a:t>xn'lik</a:t>
            </a:r>
            <a:r>
              <a:rPr lang="tr-TR" sz="3200" dirty="0" smtClean="0"/>
              <a:t> </a:t>
            </a:r>
            <a:r>
              <a:rPr lang="tr-TR" sz="3200" dirty="0"/>
              <a:t>bir </a:t>
            </a:r>
            <a:r>
              <a:rPr lang="tr-TR" sz="3200" dirty="0">
                <a:hlinkClick r:id="rId2" tooltip="Satranç"/>
              </a:rPr>
              <a:t>satranç</a:t>
            </a:r>
            <a:r>
              <a:rPr lang="tr-TR" sz="3200" dirty="0"/>
              <a:t> tahtasına </a:t>
            </a:r>
            <a:r>
              <a:rPr lang="tr-TR" sz="3200" dirty="0" smtClean="0"/>
              <a:t>n </a:t>
            </a:r>
            <a:r>
              <a:rPr lang="tr-TR" sz="3200" dirty="0"/>
              <a:t>adet </a:t>
            </a:r>
            <a:r>
              <a:rPr lang="tr-TR" sz="3200" dirty="0">
                <a:hlinkClick r:id="rId3" tooltip="Vezir (satranç)"/>
              </a:rPr>
              <a:t>vezirin</a:t>
            </a:r>
            <a:r>
              <a:rPr lang="tr-TR" sz="3200" dirty="0"/>
              <a:t> hiçbiri olağan vezir hamleleriyle birbirini alamayacak biçimde yerleştirmesi sorunudur. </a:t>
            </a:r>
            <a:endParaRPr lang="tr-TR" sz="3200" dirty="0" smtClean="0"/>
          </a:p>
          <a:p>
            <a:r>
              <a:rPr lang="tr-TR" sz="3200" dirty="0" smtClean="0"/>
              <a:t>Her </a:t>
            </a:r>
            <a:r>
              <a:rPr lang="tr-TR" sz="3200" dirty="0"/>
              <a:t>bir vezirin konumunun diğer bir vezire saldırmasına engel olması için hiçbir vezir başka bir vezirle aynı satıra, aynı kolona ya da aynı köşegene yerleştirilemez. </a:t>
            </a:r>
            <a:endParaRPr lang="tr-TR" sz="3200" dirty="0" smtClean="0"/>
          </a:p>
        </p:txBody>
      </p:sp>
    </p:spTree>
    <p:extLst>
      <p:ext uri="{BB962C8B-B14F-4D97-AF65-F5344CB8AC3E}">
        <p14:creationId xmlns:p14="http://schemas.microsoft.com/office/powerpoint/2010/main" val="3177088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604353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tr-TR" sz="4400" dirty="0" smtClean="0"/>
              <a:t>Problemin Geçmişi</a:t>
            </a:r>
            <a:endParaRPr lang="tr-TR" sz="4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034540"/>
            <a:ext cx="10820400" cy="4024125"/>
          </a:xfrm>
        </p:spPr>
        <p:txBody>
          <a:bodyPr>
            <a:normAutofit/>
          </a:bodyPr>
          <a:lstStyle/>
          <a:p>
            <a:r>
              <a:rPr lang="tr-TR" sz="2800" b="1" dirty="0" smtClean="0"/>
              <a:t>8 </a:t>
            </a:r>
            <a:r>
              <a:rPr lang="tr-TR" sz="2800" b="1" dirty="0"/>
              <a:t>Vezir </a:t>
            </a:r>
            <a:r>
              <a:rPr lang="tr-TR" sz="2800" b="1" dirty="0" smtClean="0"/>
              <a:t>problemi</a:t>
            </a:r>
            <a:r>
              <a:rPr lang="tr-TR" sz="2800" dirty="0"/>
              <a:t> (ve genel haliyle </a:t>
            </a:r>
            <a:r>
              <a:rPr lang="tr-TR" sz="2800" i="1" dirty="0"/>
              <a:t>n Vezir </a:t>
            </a:r>
            <a:r>
              <a:rPr lang="tr-TR" sz="2800" dirty="0" smtClean="0"/>
              <a:t>problemi) </a:t>
            </a:r>
            <a:r>
              <a:rPr lang="tr-TR" sz="2800" dirty="0"/>
              <a:t>ilk olarak 1848 yılında </a:t>
            </a:r>
            <a:r>
              <a:rPr lang="tr-TR" sz="2800" dirty="0">
                <a:hlinkClick r:id="rId2" tooltip="Satranç"/>
              </a:rPr>
              <a:t>satranç</a:t>
            </a:r>
            <a:r>
              <a:rPr lang="tr-TR" sz="2800" dirty="0"/>
              <a:t> oyuncusu </a:t>
            </a:r>
            <a:r>
              <a:rPr lang="tr-TR" sz="2800" dirty="0" err="1">
                <a:hlinkClick r:id="rId3" tooltip="Max Bezzel"/>
              </a:rPr>
              <a:t>Max</a:t>
            </a:r>
            <a:r>
              <a:rPr lang="tr-TR" sz="2800" dirty="0">
                <a:hlinkClick r:id="rId3" tooltip="Max Bezzel"/>
              </a:rPr>
              <a:t> </a:t>
            </a:r>
            <a:r>
              <a:rPr lang="tr-TR" sz="2800" dirty="0" err="1">
                <a:hlinkClick r:id="rId3" tooltip="Max Bezzel"/>
              </a:rPr>
              <a:t>Bezzel</a:t>
            </a:r>
            <a:r>
              <a:rPr lang="tr-TR" sz="2800" dirty="0"/>
              <a:t> tarafından ortaya atılmış ve yıllar içinde </a:t>
            </a:r>
            <a:r>
              <a:rPr lang="tr-TR" sz="2800" dirty="0">
                <a:hlinkClick r:id="rId4" tooltip="Carl Friedrich Gauss"/>
              </a:rPr>
              <a:t>Gauss</a:t>
            </a:r>
            <a:r>
              <a:rPr lang="tr-TR" sz="2800" dirty="0"/>
              <a:t> ve </a:t>
            </a:r>
            <a:r>
              <a:rPr lang="tr-TR" sz="2800" dirty="0" err="1">
                <a:hlinkClick r:id="rId5" tooltip="Georg Cantor"/>
              </a:rPr>
              <a:t>Georg</a:t>
            </a:r>
            <a:r>
              <a:rPr lang="tr-TR" sz="2800" dirty="0">
                <a:hlinkClick r:id="rId5" tooltip="Georg Cantor"/>
              </a:rPr>
              <a:t> </a:t>
            </a:r>
            <a:r>
              <a:rPr lang="tr-TR" sz="2800" dirty="0" err="1">
                <a:hlinkClick r:id="rId5" tooltip="Georg Cantor"/>
              </a:rPr>
              <a:t>Cantor</a:t>
            </a:r>
            <a:r>
              <a:rPr lang="tr-TR" sz="2800" dirty="0"/>
              <a:t> gibi pek çok </a:t>
            </a:r>
            <a:r>
              <a:rPr lang="tr-TR" sz="2800" dirty="0">
                <a:hlinkClick r:id="rId6" tooltip="Matematikçi"/>
              </a:rPr>
              <a:t>matematikçi</a:t>
            </a:r>
            <a:r>
              <a:rPr lang="tr-TR" sz="2800" dirty="0"/>
              <a:t> tarafından incelenmiştir. </a:t>
            </a:r>
            <a:endParaRPr lang="tr-TR" sz="2800" dirty="0" smtClean="0"/>
          </a:p>
          <a:p>
            <a:r>
              <a:rPr lang="tr-TR" sz="2800" dirty="0" smtClean="0"/>
              <a:t>İlk </a:t>
            </a:r>
            <a:r>
              <a:rPr lang="tr-TR" sz="2800" dirty="0"/>
              <a:t>çözüm Franz </a:t>
            </a:r>
            <a:r>
              <a:rPr lang="tr-TR" sz="2800" dirty="0" err="1"/>
              <a:t>Nauck</a:t>
            </a:r>
            <a:r>
              <a:rPr lang="tr-TR" sz="2800" dirty="0"/>
              <a:t> tarafından 1850'de ortaya atılmıştır. </a:t>
            </a:r>
            <a:endParaRPr lang="tr-TR" sz="2800" dirty="0" smtClean="0"/>
          </a:p>
          <a:p>
            <a:r>
              <a:rPr lang="tr-TR" sz="2800" dirty="0" smtClean="0"/>
              <a:t>Franz </a:t>
            </a:r>
            <a:r>
              <a:rPr lang="tr-TR" sz="2800" dirty="0" err="1"/>
              <a:t>Nauck</a:t>
            </a:r>
            <a:r>
              <a:rPr lang="tr-TR" sz="2800" dirty="0"/>
              <a:t> aynı zamanda </a:t>
            </a:r>
            <a:r>
              <a:rPr lang="tr-TR" sz="2800" dirty="0" smtClean="0"/>
              <a:t>problemi </a:t>
            </a:r>
            <a:r>
              <a:rPr lang="tr-TR" sz="2800" dirty="0" err="1" smtClean="0"/>
              <a:t>nxn'lik</a:t>
            </a:r>
            <a:r>
              <a:rPr lang="tr-TR" sz="2800" dirty="0" smtClean="0"/>
              <a:t> </a:t>
            </a:r>
            <a:r>
              <a:rPr lang="tr-TR" sz="2800" dirty="0"/>
              <a:t>bir tahta üzerinde uygulanmak üzere </a:t>
            </a:r>
            <a:r>
              <a:rPr lang="tr-TR" sz="2800" i="1" dirty="0"/>
              <a:t>n vezir </a:t>
            </a:r>
            <a:r>
              <a:rPr lang="tr-TR" sz="2800" dirty="0"/>
              <a:t>problemi </a:t>
            </a:r>
            <a:r>
              <a:rPr lang="tr-TR" sz="2800" dirty="0" smtClean="0"/>
              <a:t>haline </a:t>
            </a:r>
            <a:r>
              <a:rPr lang="tr-TR" sz="2800" dirty="0"/>
              <a:t>getirmiştir.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2488100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tr-TR" b="1" dirty="0"/>
              <a:t>Bazı </a:t>
            </a:r>
            <a:r>
              <a:rPr lang="tr-TR" b="1" dirty="0" smtClean="0"/>
              <a:t>örnekler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14 </a:t>
            </a:r>
            <a:r>
              <a:rPr lang="tr-TR" dirty="0"/>
              <a:t>vezir için liste (kalan 2): 2, 4, 6, 8, 10, 12, 14, 3, 1, 7, 9, 11, 13, 5.</a:t>
            </a:r>
          </a:p>
          <a:p>
            <a:r>
              <a:rPr lang="tr-TR" dirty="0"/>
              <a:t>15 vezir için liste (kalan 3): 4, 6, 8, 10, 12, 14, 2, 5, 7, 9, 11, 13, 15, 1, 3.</a:t>
            </a:r>
          </a:p>
          <a:p>
            <a:r>
              <a:rPr lang="tr-TR" dirty="0"/>
              <a:t>20 vezir için liste (kalan 8): 2, 4, 6, 8, 10, 12, 14, 16, 18, 20, 3, 1, 7, 5, 11, 9, 15, 13, 19, 17.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55181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80160" y="797225"/>
            <a:ext cx="4411980" cy="5202087"/>
          </a:xfrm>
        </p:spPr>
        <p:txBody>
          <a:bodyPr>
            <a:normAutofit/>
          </a:bodyPr>
          <a:lstStyle/>
          <a:p>
            <a:pPr algn="l"/>
            <a:r>
              <a:rPr lang="tr-TR" i="1" dirty="0"/>
              <a:t>8 Vezir </a:t>
            </a:r>
            <a:r>
              <a:rPr lang="tr-TR" i="1" dirty="0" smtClean="0"/>
              <a:t>probleminin </a:t>
            </a:r>
            <a:r>
              <a:rPr lang="tr-TR" dirty="0" smtClean="0"/>
              <a:t>örnek </a:t>
            </a:r>
            <a:r>
              <a:rPr lang="tr-TR" dirty="0"/>
              <a:t>bir çözümü</a:t>
            </a:r>
          </a:p>
        </p:txBody>
      </p:sp>
      <p:pic>
        <p:nvPicPr>
          <p:cNvPr id="2050" name="Picture 2" descr="Dosya:Eight-queens-animation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60" y="764373"/>
            <a:ext cx="5234940" cy="523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02383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</p:nvPr>
        </p:nvGraphicFramePr>
        <p:xfrm>
          <a:off x="891539" y="457657"/>
          <a:ext cx="5867358" cy="5761028"/>
        </p:xfrm>
        <a:graphic>
          <a:graphicData uri="http://schemas.openxmlformats.org/drawingml/2006/table">
            <a:tbl>
              <a:tblPr/>
              <a:tblGrid>
                <a:gridCol w="1955786"/>
                <a:gridCol w="1955786"/>
                <a:gridCol w="1955786"/>
              </a:tblGrid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 i="1" dirty="0" smtClean="0">
                          <a:solidFill>
                            <a:schemeClr val="bg2"/>
                          </a:solidFill>
                          <a:effectLst/>
                        </a:rPr>
                        <a:t>n</a:t>
                      </a:r>
                      <a:endParaRPr lang="tr-TR" sz="7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Eşsiz Çözüm Sayısı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Ayrı Çözüm Sayısı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5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6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7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6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8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92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9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46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352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92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724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11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341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2.680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1.787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14.200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13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9.233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 dirty="0">
                          <a:solidFill>
                            <a:schemeClr val="bg2"/>
                          </a:solidFill>
                          <a:effectLst/>
                        </a:rPr>
                        <a:t>73.712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45.752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365.596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15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285.053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2.279.184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16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1.846.955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14.772.512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17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11.977.939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95.815.104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18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83.263.591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666.090.624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19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621.012.754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4.968.057.848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4.878.666.808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39.029.188.884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21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39.333.324.973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314.666.222.712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336.376.244.042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2.691.008.701.644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23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3.029.242.658.210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24.233.937.684.440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28.439.272.956.934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227.514.171.973.736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25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275.986.683.743.434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2.207.893.435.808.352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26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2.789.712.466.510.289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22.317.699.616.364.044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27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?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 dirty="0">
                          <a:solidFill>
                            <a:schemeClr val="bg2"/>
                          </a:solidFill>
                          <a:effectLst/>
                        </a:rPr>
                        <a:t>?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5" name="İçerik Yer Tutucusu 2"/>
          <p:cNvSpPr txBox="1">
            <a:spLocks/>
          </p:cNvSpPr>
          <p:nvPr/>
        </p:nvSpPr>
        <p:spPr>
          <a:xfrm>
            <a:off x="7246620" y="457658"/>
            <a:ext cx="4259580" cy="5761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Not: 6×6'lık bir satranç tahtasında bulunan çözüm sayısının 5×5 boyutundaki bir satranç tahtasında bulunan çözüm sayısından az oluşu dikkat çekicidir.</a:t>
            </a:r>
          </a:p>
          <a:p>
            <a:r>
              <a:rPr lang="tr-TR" b="1" i="1" dirty="0" smtClean="0"/>
              <a:t>n vezir probleminin </a:t>
            </a:r>
            <a:r>
              <a:rPr lang="tr-TR" dirty="0" smtClean="0"/>
              <a:t>en son </a:t>
            </a:r>
            <a:r>
              <a:rPr lang="tr-TR" i="1" dirty="0" smtClean="0"/>
              <a:t>n</a:t>
            </a:r>
            <a:r>
              <a:rPr lang="tr-TR" dirty="0" smtClean="0"/>
              <a:t> = 26 değeri için çözümü bulunmuştur. Ancak, çok yüksek hesaplama gücüne gereksinim duyulduğundan </a:t>
            </a:r>
            <a:r>
              <a:rPr lang="tr-TR" i="1" dirty="0" smtClean="0"/>
              <a:t>n</a:t>
            </a:r>
            <a:r>
              <a:rPr lang="tr-TR" dirty="0" smtClean="0"/>
              <a:t> = 27 için çözüm henüz bulunamamıştır.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311697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617220" y="764373"/>
            <a:ext cx="10888980" cy="1293028"/>
          </a:xfrm>
        </p:spPr>
        <p:txBody>
          <a:bodyPr/>
          <a:lstStyle/>
          <a:p>
            <a:pPr algn="ctr"/>
            <a:r>
              <a:rPr lang="tr-TR" dirty="0" smtClean="0"/>
              <a:t>Ekran </a:t>
            </a:r>
            <a:r>
              <a:rPr lang="tr-TR" dirty="0" smtClean="0"/>
              <a:t>görüntüleri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85" y="2057401"/>
            <a:ext cx="4429125" cy="32480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37" y="2200276"/>
            <a:ext cx="4476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4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55" y="2188845"/>
            <a:ext cx="4629150" cy="34099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22" y="2112645"/>
            <a:ext cx="44862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9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85" y="1508760"/>
            <a:ext cx="4705350" cy="4572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935" y="1508760"/>
            <a:ext cx="48577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77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117</TotalTime>
  <Words>270</Words>
  <Application>Microsoft Office PowerPoint</Application>
  <PresentationFormat>Geniş ekran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Uçak İzi</vt:lpstr>
      <vt:lpstr>N vezir probleminin çözümü</vt:lpstr>
      <vt:lpstr>N vezir problemi</vt:lpstr>
      <vt:lpstr>Problemin Geçmişi</vt:lpstr>
      <vt:lpstr>Bazı örnekler</vt:lpstr>
      <vt:lpstr>8 Vezir probleminin örnek bir çözümü</vt:lpstr>
      <vt:lpstr>PowerPoint Sunusu</vt:lpstr>
      <vt:lpstr>Ekran görüntüleri</vt:lpstr>
      <vt:lpstr>PowerPoint Sunusu</vt:lpstr>
      <vt:lpstr>PowerPoint Sunusu</vt:lpstr>
      <vt:lpstr>PowerPoint Sunusu</vt:lpstr>
      <vt:lpstr>Kaynakça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Genetik algoritma ile 8 vezir probleminin çözümü</dc:title>
  <dc:creator>Serkan KUMRU</dc:creator>
  <cp:lastModifiedBy>Serkan KUMRU</cp:lastModifiedBy>
  <cp:revision>15</cp:revision>
  <dcterms:created xsi:type="dcterms:W3CDTF">2017-12-10T07:15:21Z</dcterms:created>
  <dcterms:modified xsi:type="dcterms:W3CDTF">2017-12-16T20:06:16Z</dcterms:modified>
</cp:coreProperties>
</file>