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5"/>
  </p:notesMasterIdLst>
  <p:sldIdLst>
    <p:sldId id="319" r:id="rId2"/>
    <p:sldId id="320" r:id="rId3"/>
    <p:sldId id="321" r:id="rId4"/>
    <p:sldId id="322" r:id="rId5"/>
    <p:sldId id="323" r:id="rId6"/>
    <p:sldId id="324" r:id="rId7"/>
    <p:sldId id="325"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0" r:id="rId23"/>
    <p:sldId id="341" r:id="rId24"/>
    <p:sldId id="342" r:id="rId25"/>
    <p:sldId id="343" r:id="rId26"/>
    <p:sldId id="344" r:id="rId27"/>
    <p:sldId id="345" r:id="rId28"/>
    <p:sldId id="346" r:id="rId29"/>
    <p:sldId id="256" r:id="rId30"/>
    <p:sldId id="257" r:id="rId31"/>
    <p:sldId id="258" r:id="rId32"/>
    <p:sldId id="259" r:id="rId33"/>
    <p:sldId id="260" r:id="rId34"/>
    <p:sldId id="261" r:id="rId35"/>
    <p:sldId id="347" r:id="rId36"/>
    <p:sldId id="348" r:id="rId37"/>
    <p:sldId id="349" r:id="rId38"/>
    <p:sldId id="350" r:id="rId39"/>
    <p:sldId id="351" r:id="rId40"/>
    <p:sldId id="352" r:id="rId41"/>
    <p:sldId id="353" r:id="rId42"/>
    <p:sldId id="354" r:id="rId43"/>
    <p:sldId id="355" r:id="rId44"/>
    <p:sldId id="356" r:id="rId45"/>
    <p:sldId id="357" r:id="rId46"/>
    <p:sldId id="262" r:id="rId47"/>
    <p:sldId id="263" r:id="rId48"/>
    <p:sldId id="264" r:id="rId49"/>
    <p:sldId id="265" r:id="rId50"/>
    <p:sldId id="266" r:id="rId51"/>
    <p:sldId id="267" r:id="rId52"/>
    <p:sldId id="268" r:id="rId53"/>
    <p:sldId id="269" r:id="rId54"/>
    <p:sldId id="270" r:id="rId55"/>
    <p:sldId id="271" r:id="rId56"/>
    <p:sldId id="272" r:id="rId57"/>
    <p:sldId id="273" r:id="rId58"/>
    <p:sldId id="274" r:id="rId59"/>
    <p:sldId id="275" r:id="rId60"/>
    <p:sldId id="276" r:id="rId61"/>
    <p:sldId id="277" r:id="rId62"/>
    <p:sldId id="278" r:id="rId63"/>
    <p:sldId id="279" r:id="rId64"/>
    <p:sldId id="280" r:id="rId65"/>
    <p:sldId id="281" r:id="rId66"/>
    <p:sldId id="282" r:id="rId67"/>
    <p:sldId id="283" r:id="rId68"/>
    <p:sldId id="284" r:id="rId69"/>
    <p:sldId id="285" r:id="rId70"/>
    <p:sldId id="286" r:id="rId71"/>
    <p:sldId id="287" r:id="rId72"/>
    <p:sldId id="288" r:id="rId73"/>
    <p:sldId id="289" r:id="rId7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2D2C41"/>
        </a:solidFill>
        <a:effectLst/>
        <a:uFillTx/>
        <a:latin typeface="Arial"/>
        <a:ea typeface="Arial"/>
        <a:cs typeface="Arial"/>
        <a:sym typeface="Arial"/>
      </a:defRPr>
    </a:lvl1pPr>
    <a:lvl2pPr marL="0" marR="0" indent="457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2D2C41"/>
        </a:solidFill>
        <a:effectLst/>
        <a:uFillTx/>
        <a:latin typeface="Arial"/>
        <a:ea typeface="Arial"/>
        <a:cs typeface="Arial"/>
        <a:sym typeface="Arial"/>
      </a:defRPr>
    </a:lvl2pPr>
    <a:lvl3pPr marL="0" marR="0" indent="914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2D2C41"/>
        </a:solidFill>
        <a:effectLst/>
        <a:uFillTx/>
        <a:latin typeface="Arial"/>
        <a:ea typeface="Arial"/>
        <a:cs typeface="Arial"/>
        <a:sym typeface="Arial"/>
      </a:defRPr>
    </a:lvl3pPr>
    <a:lvl4pPr marL="0" marR="0" indent="1371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2D2C41"/>
        </a:solidFill>
        <a:effectLst/>
        <a:uFillTx/>
        <a:latin typeface="Arial"/>
        <a:ea typeface="Arial"/>
        <a:cs typeface="Arial"/>
        <a:sym typeface="Arial"/>
      </a:defRPr>
    </a:lvl4pPr>
    <a:lvl5pPr marL="0" marR="0" indent="18288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2D2C41"/>
        </a:solidFill>
        <a:effectLst/>
        <a:uFillTx/>
        <a:latin typeface="Arial"/>
        <a:ea typeface="Arial"/>
        <a:cs typeface="Arial"/>
        <a:sym typeface="Arial"/>
      </a:defRPr>
    </a:lvl5pPr>
    <a:lvl6pPr marL="0" marR="0" indent="22860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2D2C41"/>
        </a:solidFill>
        <a:effectLst/>
        <a:uFillTx/>
        <a:latin typeface="Arial"/>
        <a:ea typeface="Arial"/>
        <a:cs typeface="Arial"/>
        <a:sym typeface="Arial"/>
      </a:defRPr>
    </a:lvl6pPr>
    <a:lvl7pPr marL="0" marR="0" indent="2743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2D2C41"/>
        </a:solidFill>
        <a:effectLst/>
        <a:uFillTx/>
        <a:latin typeface="Arial"/>
        <a:ea typeface="Arial"/>
        <a:cs typeface="Arial"/>
        <a:sym typeface="Arial"/>
      </a:defRPr>
    </a:lvl7pPr>
    <a:lvl8pPr marL="0" marR="0" indent="3200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2D2C41"/>
        </a:solidFill>
        <a:effectLst/>
        <a:uFillTx/>
        <a:latin typeface="Arial"/>
        <a:ea typeface="Arial"/>
        <a:cs typeface="Arial"/>
        <a:sym typeface="Arial"/>
      </a:defRPr>
    </a:lvl8pPr>
    <a:lvl9pPr marL="0" marR="0" indent="3657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2D2C41"/>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2D2C41"/>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CED8"/>
          </a:solidFill>
        </a:fill>
      </a:tcStyle>
    </a:wholeTbl>
    <a:band2H>
      <a:tcTxStyle/>
      <a:tcStyle>
        <a:tcBdr/>
        <a:fill>
          <a:solidFill>
            <a:srgbClr val="E6E8ED"/>
          </a:solidFill>
        </a:fill>
      </a:tcStyle>
    </a:band2H>
    <a:firstCol>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D2C41"/>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D3E5"/>
          </a:solidFill>
        </a:fill>
      </a:tcStyle>
    </a:wholeTbl>
    <a:band2H>
      <a:tcTxStyle/>
      <a:tcStyle>
        <a:tcBdr/>
        <a:fill>
          <a:solidFill>
            <a:srgbClr val="E6EAF2"/>
          </a:solidFill>
        </a:fill>
      </a:tcStyle>
    </a:band2H>
    <a:firstCol>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D2C41"/>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F0E7D3"/>
          </a:solidFill>
        </a:fill>
      </a:tcStyle>
    </a:wholeTbl>
    <a:band2H>
      <a:tcTxStyle/>
      <a:tcStyle>
        <a:tcBdr/>
        <a:fill>
          <a:solidFill>
            <a:srgbClr val="F8F3EA"/>
          </a:solidFill>
        </a:fill>
      </a:tcStyle>
    </a:band2H>
    <a:firstCol>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D2C41"/>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7E7E8"/>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
          <a:latin typeface="Arial"/>
          <a:ea typeface="Arial"/>
          <a:cs typeface="Arial"/>
        </a:font>
        <a:srgbClr val="2D2C41"/>
      </a:tcTxStyle>
      <a:tcStyle>
        <a:tcBdr>
          <a:left>
            <a:ln w="25400" cap="flat">
              <a:noFill/>
              <a:miter lim="400000"/>
            </a:ln>
          </a:left>
          <a:right>
            <a:ln w="25400" cap="flat">
              <a:noFill/>
              <a:miter lim="400000"/>
            </a:ln>
          </a:right>
          <a:top>
            <a:ln w="101600" cap="flat">
              <a:solidFill>
                <a:srgbClr val="2D2C41"/>
              </a:solidFill>
              <a:prstDash val="solid"/>
              <a:round/>
            </a:ln>
          </a:top>
          <a:bottom>
            <a:ln w="50800" cap="flat">
              <a:solidFill>
                <a:srgbClr val="2D2C41"/>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25400" cap="flat">
              <a:noFill/>
              <a:miter lim="400000"/>
            </a:ln>
          </a:left>
          <a:right>
            <a:ln w="25400" cap="flat">
              <a:noFill/>
              <a:miter lim="400000"/>
            </a:ln>
          </a:right>
          <a:top>
            <a:ln w="50800" cap="flat">
              <a:solidFill>
                <a:srgbClr val="2D2C41"/>
              </a:solidFill>
              <a:prstDash val="solid"/>
              <a:round/>
            </a:ln>
          </a:top>
          <a:bottom>
            <a:ln w="50800" cap="flat">
              <a:solidFill>
                <a:srgbClr val="2D2C41"/>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D2C41"/>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CCBCD"/>
          </a:solidFill>
        </a:fill>
      </a:tcStyle>
    </a:wholeTbl>
    <a:band2H>
      <a:tcTxStyle/>
      <a:tcStyle>
        <a:tcBdr/>
        <a:fill>
          <a:solidFill>
            <a:srgbClr val="E7E7E8"/>
          </a:solidFill>
        </a:fill>
      </a:tcStyle>
    </a:band2H>
    <a:firstCol>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2D2C41"/>
          </a:solidFill>
        </a:fill>
      </a:tcStyle>
    </a:firstCol>
    <a:la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2D2C41"/>
          </a:solidFill>
        </a:fill>
      </a:tcStyle>
    </a:lastRow>
    <a:fir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2D2C41"/>
          </a:solidFill>
        </a:fill>
      </a:tcStyle>
    </a:firstRow>
  </a:tblStyle>
  <a:tblStyle styleId="{2708684C-4D16-4618-839F-0558EEFCDFE6}" styleName="">
    <a:tblBg/>
    <a:wholeTbl>
      <a:tcTxStyle b="off" i="off">
        <a:font>
          <a:latin typeface="Arial"/>
          <a:ea typeface="Arial"/>
          <a:cs typeface="Arial"/>
        </a:font>
        <a:srgbClr val="2D2C41"/>
      </a:tcTxStyle>
      <a:tcStyle>
        <a:tcBdr>
          <a:left>
            <a:ln w="25400" cap="flat">
              <a:solidFill>
                <a:srgbClr val="2D2C41"/>
              </a:solidFill>
              <a:prstDash val="solid"/>
              <a:round/>
            </a:ln>
          </a:left>
          <a:right>
            <a:ln w="25400" cap="flat">
              <a:solidFill>
                <a:srgbClr val="2D2C41"/>
              </a:solidFill>
              <a:prstDash val="solid"/>
              <a:round/>
            </a:ln>
          </a:right>
          <a:top>
            <a:ln w="25400" cap="flat">
              <a:solidFill>
                <a:srgbClr val="2D2C41"/>
              </a:solidFill>
              <a:prstDash val="solid"/>
              <a:round/>
            </a:ln>
          </a:top>
          <a:bottom>
            <a:ln w="25400" cap="flat">
              <a:solidFill>
                <a:srgbClr val="2D2C41"/>
              </a:solidFill>
              <a:prstDash val="solid"/>
              <a:round/>
            </a:ln>
          </a:bottom>
          <a:insideH>
            <a:ln w="25400" cap="flat">
              <a:solidFill>
                <a:srgbClr val="2D2C41"/>
              </a:solidFill>
              <a:prstDash val="solid"/>
              <a:round/>
            </a:ln>
          </a:insideH>
          <a:insideV>
            <a:ln w="25400" cap="flat">
              <a:solidFill>
                <a:srgbClr val="2D2C41"/>
              </a:solidFill>
              <a:prstDash val="solid"/>
              <a:round/>
            </a:ln>
          </a:insideV>
        </a:tcBdr>
        <a:fill>
          <a:solidFill>
            <a:srgbClr val="2D2C41">
              <a:alpha val="20000"/>
            </a:srgbClr>
          </a:solidFill>
        </a:fill>
      </a:tcStyle>
    </a:wholeTbl>
    <a:band2H>
      <a:tcTxStyle/>
      <a:tcStyle>
        <a:tcBdr/>
        <a:fill>
          <a:solidFill>
            <a:srgbClr val="FFFFFF"/>
          </a:solidFill>
        </a:fill>
      </a:tcStyle>
    </a:band2H>
    <a:firstCol>
      <a:tcTxStyle b="on" i="off">
        <a:font>
          <a:latin typeface="Arial"/>
          <a:ea typeface="Arial"/>
          <a:cs typeface="Arial"/>
        </a:font>
        <a:srgbClr val="2D2C41"/>
      </a:tcTxStyle>
      <a:tcStyle>
        <a:tcBdr>
          <a:left>
            <a:ln w="25400" cap="flat">
              <a:solidFill>
                <a:srgbClr val="2D2C41"/>
              </a:solidFill>
              <a:prstDash val="solid"/>
              <a:round/>
            </a:ln>
          </a:left>
          <a:right>
            <a:ln w="25400" cap="flat">
              <a:solidFill>
                <a:srgbClr val="2D2C41"/>
              </a:solidFill>
              <a:prstDash val="solid"/>
              <a:round/>
            </a:ln>
          </a:right>
          <a:top>
            <a:ln w="25400" cap="flat">
              <a:solidFill>
                <a:srgbClr val="2D2C41"/>
              </a:solidFill>
              <a:prstDash val="solid"/>
              <a:round/>
            </a:ln>
          </a:top>
          <a:bottom>
            <a:ln w="25400" cap="flat">
              <a:solidFill>
                <a:srgbClr val="2D2C41"/>
              </a:solidFill>
              <a:prstDash val="solid"/>
              <a:round/>
            </a:ln>
          </a:bottom>
          <a:insideH>
            <a:ln w="25400" cap="flat">
              <a:solidFill>
                <a:srgbClr val="2D2C41"/>
              </a:solidFill>
              <a:prstDash val="solid"/>
              <a:round/>
            </a:ln>
          </a:insideH>
          <a:insideV>
            <a:ln w="25400" cap="flat">
              <a:solidFill>
                <a:srgbClr val="2D2C41"/>
              </a:solidFill>
              <a:prstDash val="solid"/>
              <a:round/>
            </a:ln>
          </a:insideV>
        </a:tcBdr>
        <a:fill>
          <a:solidFill>
            <a:srgbClr val="2D2C41">
              <a:alpha val="20000"/>
            </a:srgbClr>
          </a:solidFill>
        </a:fill>
      </a:tcStyle>
    </a:firstCol>
    <a:lastRow>
      <a:tcTxStyle b="on" i="off">
        <a:font>
          <a:latin typeface="Arial"/>
          <a:ea typeface="Arial"/>
          <a:cs typeface="Arial"/>
        </a:font>
        <a:srgbClr val="2D2C41"/>
      </a:tcTxStyle>
      <a:tcStyle>
        <a:tcBdr>
          <a:left>
            <a:ln w="25400" cap="flat">
              <a:solidFill>
                <a:srgbClr val="2D2C41"/>
              </a:solidFill>
              <a:prstDash val="solid"/>
              <a:round/>
            </a:ln>
          </a:left>
          <a:right>
            <a:ln w="25400" cap="flat">
              <a:solidFill>
                <a:srgbClr val="2D2C41"/>
              </a:solidFill>
              <a:prstDash val="solid"/>
              <a:round/>
            </a:ln>
          </a:right>
          <a:top>
            <a:ln w="101600" cap="flat">
              <a:solidFill>
                <a:srgbClr val="2D2C41"/>
              </a:solidFill>
              <a:prstDash val="solid"/>
              <a:round/>
            </a:ln>
          </a:top>
          <a:bottom>
            <a:ln w="25400" cap="flat">
              <a:solidFill>
                <a:srgbClr val="2D2C41"/>
              </a:solidFill>
              <a:prstDash val="solid"/>
              <a:round/>
            </a:ln>
          </a:bottom>
          <a:insideH>
            <a:ln w="25400" cap="flat">
              <a:solidFill>
                <a:srgbClr val="2D2C41"/>
              </a:solidFill>
              <a:prstDash val="solid"/>
              <a:round/>
            </a:ln>
          </a:insideH>
          <a:insideV>
            <a:ln w="25400" cap="flat">
              <a:solidFill>
                <a:srgbClr val="2D2C41"/>
              </a:solidFill>
              <a:prstDash val="solid"/>
              <a:round/>
            </a:ln>
          </a:insideV>
        </a:tcBdr>
        <a:fill>
          <a:noFill/>
        </a:fill>
      </a:tcStyle>
    </a:lastRow>
    <a:firstRow>
      <a:tcTxStyle b="on" i="off">
        <a:font>
          <a:latin typeface="Arial"/>
          <a:ea typeface="Arial"/>
          <a:cs typeface="Arial"/>
        </a:font>
        <a:srgbClr val="2D2C41"/>
      </a:tcTxStyle>
      <a:tcStyle>
        <a:tcBdr>
          <a:left>
            <a:ln w="25400" cap="flat">
              <a:solidFill>
                <a:srgbClr val="2D2C41"/>
              </a:solidFill>
              <a:prstDash val="solid"/>
              <a:round/>
            </a:ln>
          </a:left>
          <a:right>
            <a:ln w="25400" cap="flat">
              <a:solidFill>
                <a:srgbClr val="2D2C41"/>
              </a:solidFill>
              <a:prstDash val="solid"/>
              <a:round/>
            </a:ln>
          </a:right>
          <a:top>
            <a:ln w="25400" cap="flat">
              <a:solidFill>
                <a:srgbClr val="2D2C41"/>
              </a:solidFill>
              <a:prstDash val="solid"/>
              <a:round/>
            </a:ln>
          </a:top>
          <a:bottom>
            <a:ln w="50800" cap="flat">
              <a:solidFill>
                <a:srgbClr val="2D2C41"/>
              </a:solidFill>
              <a:prstDash val="solid"/>
              <a:round/>
            </a:ln>
          </a:bottom>
          <a:insideH>
            <a:ln w="25400" cap="flat">
              <a:solidFill>
                <a:srgbClr val="2D2C41"/>
              </a:solidFill>
              <a:prstDash val="solid"/>
              <a:round/>
            </a:ln>
          </a:insideH>
          <a:insideV>
            <a:ln w="25400" cap="flat">
              <a:solidFill>
                <a:srgbClr val="2D2C41"/>
              </a:solidFill>
              <a:prstDash val="solid"/>
              <a:round/>
            </a:ln>
          </a:insideV>
        </a:tcBdr>
        <a:fill>
          <a:noFill/>
        </a:fill>
      </a:tcStyle>
    </a:firstRow>
  </a:tblStyle>
  <a:tblStyle styleId="{8F44A2F1-9E1F-4B54-A3A2-5F16C0AD49E2}" styleName="">
    <a:tblBg/>
    <a:wholeTbl>
      <a:tcTxStyle b="off" i="off">
        <a:font>
          <a:latin typeface="Arial"/>
          <a:ea typeface="Arial"/>
          <a:cs typeface="Arial"/>
        </a:font>
        <a:schemeClr val="accent1"/>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D3E5"/>
          </a:solidFill>
        </a:fill>
      </a:tcStyle>
    </a:wholeTbl>
    <a:band2H>
      <a:tcTxStyle/>
      <a:tcStyle>
        <a:tcBdr/>
        <a:fill>
          <a:solidFill>
            <a:srgbClr val="E6EAF2"/>
          </a:solidFill>
        </a:fill>
      </a:tcStyle>
    </a:band2H>
    <a:firstCol>
      <a:tcTxStyle b="off"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ff"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3" d="100"/>
          <a:sy n="43" d="100"/>
        </p:scale>
        <p:origin x="56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1" name="Shape 211"/>
          <p:cNvSpPr>
            <a:spLocks noGrp="1" noRot="1" noChangeAspect="1"/>
          </p:cNvSpPr>
          <p:nvPr>
            <p:ph type="sldImg"/>
          </p:nvPr>
        </p:nvSpPr>
        <p:spPr>
          <a:xfrm>
            <a:off x="1143000" y="685800"/>
            <a:ext cx="4572000" cy="3429000"/>
          </a:xfrm>
          <a:prstGeom prst="rect">
            <a:avLst/>
          </a:prstGeom>
        </p:spPr>
        <p:txBody>
          <a:bodyPr/>
          <a:lstStyle/>
          <a:p>
            <a:endParaRPr/>
          </a:p>
        </p:txBody>
      </p:sp>
      <p:sp>
        <p:nvSpPr>
          <p:cNvPr id="212" name="Shape 21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828800" latinLnBrk="0">
      <a:defRPr sz="2400">
        <a:latin typeface="+mn-lt"/>
        <a:ea typeface="+mn-ea"/>
        <a:cs typeface="+mn-cs"/>
        <a:sym typeface="Calibri"/>
      </a:defRPr>
    </a:lvl1pPr>
    <a:lvl2pPr indent="228600" defTabSz="1828800" latinLnBrk="0">
      <a:defRPr sz="2400">
        <a:latin typeface="+mn-lt"/>
        <a:ea typeface="+mn-ea"/>
        <a:cs typeface="+mn-cs"/>
        <a:sym typeface="Calibri"/>
      </a:defRPr>
    </a:lvl2pPr>
    <a:lvl3pPr indent="457200" defTabSz="1828800" latinLnBrk="0">
      <a:defRPr sz="2400">
        <a:latin typeface="+mn-lt"/>
        <a:ea typeface="+mn-ea"/>
        <a:cs typeface="+mn-cs"/>
        <a:sym typeface="Calibri"/>
      </a:defRPr>
    </a:lvl3pPr>
    <a:lvl4pPr indent="685800" defTabSz="1828800" latinLnBrk="0">
      <a:defRPr sz="2400">
        <a:latin typeface="+mn-lt"/>
        <a:ea typeface="+mn-ea"/>
        <a:cs typeface="+mn-cs"/>
        <a:sym typeface="Calibri"/>
      </a:defRPr>
    </a:lvl4pPr>
    <a:lvl5pPr indent="914400" defTabSz="1828800" latinLnBrk="0">
      <a:defRPr sz="2400">
        <a:latin typeface="+mn-lt"/>
        <a:ea typeface="+mn-ea"/>
        <a:cs typeface="+mn-cs"/>
        <a:sym typeface="Calibri"/>
      </a:defRPr>
    </a:lvl5pPr>
    <a:lvl6pPr indent="1143000" defTabSz="1828800" latinLnBrk="0">
      <a:defRPr sz="2400">
        <a:latin typeface="+mn-lt"/>
        <a:ea typeface="+mn-ea"/>
        <a:cs typeface="+mn-cs"/>
        <a:sym typeface="Calibri"/>
      </a:defRPr>
    </a:lvl6pPr>
    <a:lvl7pPr indent="1371600" defTabSz="1828800" latinLnBrk="0">
      <a:defRPr sz="2400">
        <a:latin typeface="+mn-lt"/>
        <a:ea typeface="+mn-ea"/>
        <a:cs typeface="+mn-cs"/>
        <a:sym typeface="Calibri"/>
      </a:defRPr>
    </a:lvl7pPr>
    <a:lvl8pPr indent="1600200" defTabSz="1828800" latinLnBrk="0">
      <a:defRPr sz="2400">
        <a:latin typeface="+mn-lt"/>
        <a:ea typeface="+mn-ea"/>
        <a:cs typeface="+mn-cs"/>
        <a:sym typeface="Calibri"/>
      </a:defRPr>
    </a:lvl8pPr>
    <a:lvl9pPr indent="1828800" defTabSz="1828800" latinLnBrk="0">
      <a:defRPr sz="24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6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1" name="Google Shape;821;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p7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7" name="Google Shape;887;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p7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5" name="Google Shape;905;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p7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2" name="Google Shape;912;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p7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9" name="Google Shape;919;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p7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5" name="Google Shape;925;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p7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1" name="Google Shape;931;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p7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8" name="Google Shape;938;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p8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4" name="Google Shape;944;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6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8" name="Google Shape;828;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p6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6" name="Google Shape;836;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p6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2" name="Google Shape;842;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p6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1" name="Google Shape;851;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6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1" name="Google Shape;861;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p7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9" name="Google Shape;869;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p7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5" name="Google Shape;875;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p7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1" name="Google Shape;881;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accent1"/>
        </a:solidFill>
        <a:effectLst/>
      </p:bgPr>
    </p:bg>
    <p:spTree>
      <p:nvGrpSpPr>
        <p:cNvPr id="1" name=""/>
        <p:cNvGrpSpPr/>
        <p:nvPr/>
      </p:nvGrpSpPr>
      <p:grpSpPr>
        <a:xfrm>
          <a:off x="0" y="0"/>
          <a:ext cx="0" cy="0"/>
          <a:chOff x="0" y="0"/>
          <a:chExt cx="0" cy="0"/>
        </a:xfrm>
      </p:grpSpPr>
      <p:sp>
        <p:nvSpPr>
          <p:cNvPr id="14" name="Title Text"/>
          <p:cNvSpPr txBox="1">
            <a:spLocks noGrp="1"/>
          </p:cNvSpPr>
          <p:nvPr>
            <p:ph type="title"/>
          </p:nvPr>
        </p:nvSpPr>
        <p:spPr>
          <a:xfrm>
            <a:off x="1151343" y="7792000"/>
            <a:ext cx="18288001" cy="1292663"/>
          </a:xfrm>
          <a:prstGeom prst="rect">
            <a:avLst/>
          </a:prstGeom>
        </p:spPr>
        <p:txBody>
          <a:bodyPr anchor="b"/>
          <a:lstStyle>
            <a:lvl1pPr>
              <a:defRPr sz="8000">
                <a:solidFill>
                  <a:srgbClr val="FFFFFF"/>
                </a:solidFill>
              </a:defRPr>
            </a:lvl1pPr>
          </a:lstStyle>
          <a:p>
            <a:r>
              <a:t>Title Text</a:t>
            </a:r>
          </a:p>
        </p:txBody>
      </p:sp>
      <p:sp>
        <p:nvSpPr>
          <p:cNvPr id="15" name="Body Level One…"/>
          <p:cNvSpPr txBox="1">
            <a:spLocks noGrp="1"/>
          </p:cNvSpPr>
          <p:nvPr>
            <p:ph type="body" sz="quarter" idx="1"/>
          </p:nvPr>
        </p:nvSpPr>
        <p:spPr>
          <a:xfrm>
            <a:off x="1151343" y="9100000"/>
            <a:ext cx="18288001" cy="1014767"/>
          </a:xfrm>
          <a:prstGeom prst="rect">
            <a:avLst/>
          </a:prstGeom>
        </p:spPr>
        <p:txBody>
          <a:bodyPr/>
          <a:lstStyle>
            <a:lvl1pPr>
              <a:defRPr sz="5200">
                <a:solidFill>
                  <a:srgbClr val="FFFFFF"/>
                </a:solidFill>
              </a:defRPr>
            </a:lvl1pPr>
            <a:lvl2pPr>
              <a:defRPr sz="5200">
                <a:solidFill>
                  <a:srgbClr val="FFFFFF"/>
                </a:solidFill>
              </a:defRPr>
            </a:lvl2pPr>
            <a:lvl3pPr>
              <a:defRPr sz="5200">
                <a:solidFill>
                  <a:srgbClr val="FFFFFF"/>
                </a:solidFill>
              </a:defRPr>
            </a:lvl3pPr>
            <a:lvl4pPr>
              <a:defRPr sz="5200">
                <a:solidFill>
                  <a:srgbClr val="FFFFFF"/>
                </a:solidFill>
              </a:defRPr>
            </a:lvl4pPr>
            <a:lvl5pPr>
              <a:defRPr sz="52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6" name="Freeform 8"/>
          <p:cNvSpPr/>
          <p:nvPr/>
        </p:nvSpPr>
        <p:spPr>
          <a:xfrm rot="16200000" flipH="1">
            <a:off x="11338477" y="668469"/>
            <a:ext cx="6524360" cy="19566678"/>
          </a:xfrm>
          <a:custGeom>
            <a:avLst/>
            <a:gdLst/>
            <a:ahLst/>
            <a:cxnLst>
              <a:cxn ang="0">
                <a:pos x="wd2" y="hd2"/>
              </a:cxn>
              <a:cxn ang="5400000">
                <a:pos x="wd2" y="hd2"/>
              </a:cxn>
              <a:cxn ang="10800000">
                <a:pos x="wd2" y="hd2"/>
              </a:cxn>
              <a:cxn ang="16200000">
                <a:pos x="wd2" y="hd2"/>
              </a:cxn>
            </a:cxnLst>
            <a:rect l="0" t="0" r="r" b="b"/>
            <a:pathLst>
              <a:path w="21600" h="21600" extrusionOk="0">
                <a:moveTo>
                  <a:pt x="21600" y="21502"/>
                </a:moveTo>
                <a:cubicBezTo>
                  <a:pt x="21600" y="14334"/>
                  <a:pt x="21600" y="7167"/>
                  <a:pt x="21600" y="0"/>
                </a:cubicBezTo>
                <a:lnTo>
                  <a:pt x="18913" y="2659"/>
                </a:lnTo>
                <a:lnTo>
                  <a:pt x="0" y="21600"/>
                </a:lnTo>
                <a:lnTo>
                  <a:pt x="21600" y="21502"/>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endParaRPr/>
          </a:p>
        </p:txBody>
      </p:sp>
      <p:sp>
        <p:nvSpPr>
          <p:cNvPr id="17" name="Text Placeholder 13"/>
          <p:cNvSpPr>
            <a:spLocks noGrp="1"/>
          </p:cNvSpPr>
          <p:nvPr>
            <p:ph type="body" sz="quarter" idx="21"/>
          </p:nvPr>
        </p:nvSpPr>
        <p:spPr>
          <a:xfrm>
            <a:off x="1151343" y="10674257"/>
            <a:ext cx="18288001" cy="949749"/>
          </a:xfrm>
          <a:prstGeom prst="rect">
            <a:avLst/>
          </a:prstGeom>
        </p:spPr>
        <p:txBody>
          <a:bodyPr/>
          <a:lstStyle/>
          <a:p>
            <a:pPr>
              <a:defRPr>
                <a:solidFill>
                  <a:schemeClr val="accent4"/>
                </a:solidFill>
                <a:latin typeface="Garamond"/>
                <a:ea typeface="Garamond"/>
                <a:cs typeface="Garamond"/>
                <a:sym typeface="Garamond"/>
              </a:defRPr>
            </a:pPr>
            <a:endParaRPr/>
          </a:p>
        </p:txBody>
      </p:sp>
      <p:sp>
        <p:nvSpPr>
          <p:cNvPr id="18" name="Freeform 7"/>
          <p:cNvSpPr/>
          <p:nvPr/>
        </p:nvSpPr>
        <p:spPr>
          <a:xfrm rot="10800000" flipH="1">
            <a:off x="20819006" y="-2"/>
            <a:ext cx="3564991" cy="1067426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close/>
              </a:path>
            </a:pathLst>
          </a:custGeom>
          <a:solidFill>
            <a:schemeClr val="accent2">
              <a:alpha val="90000"/>
            </a:scheme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endParaRPr/>
          </a:p>
        </p:txBody>
      </p:sp>
      <p:pic>
        <p:nvPicPr>
          <p:cNvPr id="19" name="Picture 3" descr="Picture 3"/>
          <p:cNvPicPr>
            <a:picLocks noChangeAspect="1"/>
          </p:cNvPicPr>
          <p:nvPr/>
        </p:nvPicPr>
        <p:blipFill>
          <a:blip r:embed="rId2"/>
          <a:stretch>
            <a:fillRect/>
          </a:stretch>
        </p:blipFill>
        <p:spPr>
          <a:xfrm>
            <a:off x="1072816" y="1039719"/>
            <a:ext cx="5600701" cy="3136609"/>
          </a:xfrm>
          <a:prstGeom prst="rect">
            <a:avLst/>
          </a:prstGeom>
          <a:ln w="12700">
            <a:miter lim="400000"/>
          </a:ln>
        </p:spPr>
      </p:pic>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Footer Only">
    <p:spTree>
      <p:nvGrpSpPr>
        <p:cNvPr id="1" name=""/>
        <p:cNvGrpSpPr/>
        <p:nvPr/>
      </p:nvGrpSpPr>
      <p:grpSpPr>
        <a:xfrm>
          <a:off x="0" y="0"/>
          <a:ext cx="0" cy="0"/>
          <a:chOff x="0" y="0"/>
          <a:chExt cx="0" cy="0"/>
        </a:xfrm>
      </p:grpSpPr>
      <p:sp>
        <p:nvSpPr>
          <p:cNvPr id="112"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endParaRPr/>
          </a:p>
        </p:txBody>
      </p:sp>
      <p:sp>
        <p:nvSpPr>
          <p:cNvPr id="113"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endParaRPr/>
          </a:p>
        </p:txBody>
      </p:sp>
      <p:pic>
        <p:nvPicPr>
          <p:cNvPr id="114" name="Picture 4" descr="Picture 4"/>
          <p:cNvPicPr>
            <a:picLocks noChangeAspect="1"/>
          </p:cNvPicPr>
          <p:nvPr/>
        </p:nvPicPr>
        <p:blipFill>
          <a:blip r:embed="rId2"/>
          <a:stretch>
            <a:fillRect/>
          </a:stretch>
        </p:blipFill>
        <p:spPr>
          <a:xfrm>
            <a:off x="239491" y="13082105"/>
            <a:ext cx="4680851" cy="620475"/>
          </a:xfrm>
          <a:prstGeom prst="rect">
            <a:avLst/>
          </a:prstGeom>
          <a:ln w="12700">
            <a:miter lim="400000"/>
          </a:ln>
        </p:spPr>
      </p:pic>
      <p:sp>
        <p:nvSpPr>
          <p:cNvPr id="1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oter and Background">
    <p:spTree>
      <p:nvGrpSpPr>
        <p:cNvPr id="1" name=""/>
        <p:cNvGrpSpPr/>
        <p:nvPr/>
      </p:nvGrpSpPr>
      <p:grpSpPr>
        <a:xfrm>
          <a:off x="0" y="0"/>
          <a:ext cx="0" cy="0"/>
          <a:chOff x="0" y="0"/>
          <a:chExt cx="0" cy="0"/>
        </a:xfrm>
      </p:grpSpPr>
      <p:sp>
        <p:nvSpPr>
          <p:cNvPr id="122" name="Freeform 7"/>
          <p:cNvSpPr/>
          <p:nvPr/>
        </p:nvSpPr>
        <p:spPr>
          <a:xfrm flipH="1">
            <a:off x="-1" y="4244799"/>
            <a:ext cx="2926403" cy="876220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endParaRPr/>
          </a:p>
        </p:txBody>
      </p:sp>
      <p:sp>
        <p:nvSpPr>
          <p:cNvPr id="123" name="Freeform 9"/>
          <p:cNvSpPr/>
          <p:nvPr/>
        </p:nvSpPr>
        <p:spPr>
          <a:xfrm rot="16200000" flipH="1">
            <a:off x="7821738" y="-3555263"/>
            <a:ext cx="8740537" cy="24384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20125" y="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endParaRPr/>
          </a:p>
        </p:txBody>
      </p:sp>
      <p:sp>
        <p:nvSpPr>
          <p:cNvPr id="1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Background Only: Blue">
    <p:bg>
      <p:bgPr>
        <a:solidFill>
          <a:schemeClr val="accent1"/>
        </a:solidFill>
        <a:effectLst/>
      </p:bgPr>
    </p:bg>
    <p:spTree>
      <p:nvGrpSpPr>
        <p:cNvPr id="1" name=""/>
        <p:cNvGrpSpPr/>
        <p:nvPr/>
      </p:nvGrpSpPr>
      <p:grpSpPr>
        <a:xfrm>
          <a:off x="0" y="0"/>
          <a:ext cx="0" cy="0"/>
          <a:chOff x="0" y="0"/>
          <a:chExt cx="0" cy="0"/>
        </a:xfrm>
      </p:grpSpPr>
      <p:grpSp>
        <p:nvGrpSpPr>
          <p:cNvPr id="133" name="Freeform 6"/>
          <p:cNvGrpSpPr/>
          <p:nvPr/>
        </p:nvGrpSpPr>
        <p:grpSpPr>
          <a:xfrm>
            <a:off x="0" y="0"/>
            <a:ext cx="24383999" cy="9318283"/>
            <a:chOff x="0" y="0"/>
            <a:chExt cx="24383998" cy="9318282"/>
          </a:xfrm>
        </p:grpSpPr>
        <p:sp>
          <p:nvSpPr>
            <p:cNvPr id="131" name="Shape"/>
            <p:cNvSpPr/>
            <p:nvPr/>
          </p:nvSpPr>
          <p:spPr>
            <a:xfrm rot="5400000" flipH="1">
              <a:off x="7532858" y="-7532859"/>
              <a:ext cx="9318283" cy="24384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18877" y="0"/>
                  </a:lnTo>
                  <a:close/>
                </a:path>
              </a:pathLst>
            </a:custGeom>
            <a:solidFill>
              <a:srgbClr val="000000">
                <a:alpha val="10000"/>
              </a:srgbClr>
            </a:solidFill>
            <a:ln w="12700" cap="flat">
              <a:noFill/>
              <a:miter lim="400000"/>
            </a:ln>
            <a:effectLst/>
          </p:spPr>
          <p:txBody>
            <a:bodyPr wrap="square" lIns="91439" tIns="91439" rIns="91439" bIns="91439" numCol="1" anchor="ctr">
              <a:noAutofit/>
            </a:bodyPr>
            <a:lstStyle/>
            <a:p>
              <a:pPr algn="ctr">
                <a:lnSpc>
                  <a:spcPct val="113000"/>
                </a:lnSpc>
                <a:spcBef>
                  <a:spcPts val="1600"/>
                </a:spcBef>
                <a:defRPr sz="4400">
                  <a:solidFill>
                    <a:srgbClr val="FFFFFF"/>
                  </a:solidFill>
                  <a:latin typeface="Garamond"/>
                  <a:ea typeface="Garamond"/>
                  <a:cs typeface="Garamond"/>
                  <a:sym typeface="Garamond"/>
                </a:defRPr>
              </a:pPr>
              <a:endParaRPr/>
            </a:p>
          </p:txBody>
        </p:sp>
        <p:sp>
          <p:nvSpPr>
            <p:cNvPr id="132" name="Text"/>
            <p:cNvSpPr txBox="1"/>
            <p:nvPr/>
          </p:nvSpPr>
          <p:spPr>
            <a:xfrm rot="5400000">
              <a:off x="7532858" y="4308479"/>
              <a:ext cx="9318283" cy="701324"/>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spAutoFit/>
            </a:bodyPr>
            <a:lstStyle>
              <a:lvl1pPr algn="ctr">
                <a:defRPr>
                  <a:solidFill>
                    <a:srgbClr val="FFFFFF"/>
                  </a:solidFill>
                </a:defRPr>
              </a:lvl1pPr>
            </a:lstStyle>
            <a:p>
              <a:r>
                <a:t> </a:t>
              </a:r>
            </a:p>
          </p:txBody>
        </p:sp>
      </p:grpSp>
      <p:sp>
        <p:nvSpPr>
          <p:cNvPr id="134" name="Freeform 4"/>
          <p:cNvSpPr/>
          <p:nvPr/>
        </p:nvSpPr>
        <p:spPr>
          <a:xfrm rot="10800000" flipH="1">
            <a:off x="21237971" y="0"/>
            <a:ext cx="3146029" cy="94198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endParaRPr/>
          </a:p>
        </p:txBody>
      </p:sp>
      <p:pic>
        <p:nvPicPr>
          <p:cNvPr id="135" name="Picture 1" descr="Picture 1"/>
          <p:cNvPicPr>
            <a:picLocks noChangeAspect="1"/>
          </p:cNvPicPr>
          <p:nvPr/>
        </p:nvPicPr>
        <p:blipFill>
          <a:blip r:embed="rId2"/>
          <a:stretch>
            <a:fillRect/>
          </a:stretch>
        </p:blipFill>
        <p:spPr>
          <a:xfrm>
            <a:off x="8725717" y="8527791"/>
            <a:ext cx="7363370" cy="4123771"/>
          </a:xfrm>
          <a:prstGeom prst="rect">
            <a:avLst/>
          </a:prstGeom>
          <a:ln w="12700">
            <a:miter lim="400000"/>
          </a:ln>
        </p:spPr>
      </p:pic>
      <p:sp>
        <p:nvSpPr>
          <p:cNvPr id="1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1_Title Slide">
    <p:bg>
      <p:bgPr>
        <a:solidFill>
          <a:schemeClr val="accent1"/>
        </a:solidFill>
        <a:effectLst/>
      </p:bgPr>
    </p:bg>
    <p:spTree>
      <p:nvGrpSpPr>
        <p:cNvPr id="1" name=""/>
        <p:cNvGrpSpPr/>
        <p:nvPr/>
      </p:nvGrpSpPr>
      <p:grpSpPr>
        <a:xfrm>
          <a:off x="0" y="0"/>
          <a:ext cx="0" cy="0"/>
          <a:chOff x="0" y="0"/>
          <a:chExt cx="0" cy="0"/>
        </a:xfrm>
      </p:grpSpPr>
      <p:sp>
        <p:nvSpPr>
          <p:cNvPr id="143" name="Title Text"/>
          <p:cNvSpPr txBox="1">
            <a:spLocks noGrp="1"/>
          </p:cNvSpPr>
          <p:nvPr>
            <p:ph type="title"/>
          </p:nvPr>
        </p:nvSpPr>
        <p:spPr>
          <a:xfrm>
            <a:off x="1151343" y="7792000"/>
            <a:ext cx="18288001" cy="1292663"/>
          </a:xfrm>
          <a:prstGeom prst="rect">
            <a:avLst/>
          </a:prstGeom>
        </p:spPr>
        <p:txBody>
          <a:bodyPr anchor="b"/>
          <a:lstStyle>
            <a:lvl1pPr>
              <a:defRPr sz="8000">
                <a:solidFill>
                  <a:srgbClr val="FFFFFF"/>
                </a:solidFill>
              </a:defRPr>
            </a:lvl1pPr>
          </a:lstStyle>
          <a:p>
            <a:r>
              <a:t>Title Text</a:t>
            </a:r>
          </a:p>
        </p:txBody>
      </p:sp>
      <p:sp>
        <p:nvSpPr>
          <p:cNvPr id="144" name="Body Level One…"/>
          <p:cNvSpPr txBox="1">
            <a:spLocks noGrp="1"/>
          </p:cNvSpPr>
          <p:nvPr>
            <p:ph type="body" sz="quarter" idx="1"/>
          </p:nvPr>
        </p:nvSpPr>
        <p:spPr>
          <a:xfrm>
            <a:off x="1151343" y="9100000"/>
            <a:ext cx="18288001" cy="1014767"/>
          </a:xfrm>
          <a:prstGeom prst="rect">
            <a:avLst/>
          </a:prstGeom>
        </p:spPr>
        <p:txBody>
          <a:bodyPr/>
          <a:lstStyle>
            <a:lvl1pPr>
              <a:defRPr sz="5200">
                <a:solidFill>
                  <a:srgbClr val="FFFFFF"/>
                </a:solidFill>
              </a:defRPr>
            </a:lvl1pPr>
            <a:lvl2pPr>
              <a:defRPr sz="5200">
                <a:solidFill>
                  <a:srgbClr val="FFFFFF"/>
                </a:solidFill>
              </a:defRPr>
            </a:lvl2pPr>
            <a:lvl3pPr>
              <a:defRPr sz="5200">
                <a:solidFill>
                  <a:srgbClr val="FFFFFF"/>
                </a:solidFill>
              </a:defRPr>
            </a:lvl3pPr>
            <a:lvl4pPr>
              <a:defRPr sz="5200">
                <a:solidFill>
                  <a:srgbClr val="FFFFFF"/>
                </a:solidFill>
              </a:defRPr>
            </a:lvl4pPr>
            <a:lvl5pPr>
              <a:defRPr sz="52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45" name="Freeform 8"/>
          <p:cNvSpPr/>
          <p:nvPr/>
        </p:nvSpPr>
        <p:spPr>
          <a:xfrm rot="16200000" flipH="1">
            <a:off x="11338477" y="668469"/>
            <a:ext cx="6524360" cy="19566678"/>
          </a:xfrm>
          <a:custGeom>
            <a:avLst/>
            <a:gdLst/>
            <a:ahLst/>
            <a:cxnLst>
              <a:cxn ang="0">
                <a:pos x="wd2" y="hd2"/>
              </a:cxn>
              <a:cxn ang="5400000">
                <a:pos x="wd2" y="hd2"/>
              </a:cxn>
              <a:cxn ang="10800000">
                <a:pos x="wd2" y="hd2"/>
              </a:cxn>
              <a:cxn ang="16200000">
                <a:pos x="wd2" y="hd2"/>
              </a:cxn>
            </a:cxnLst>
            <a:rect l="0" t="0" r="r" b="b"/>
            <a:pathLst>
              <a:path w="21600" h="21600" extrusionOk="0">
                <a:moveTo>
                  <a:pt x="21600" y="21502"/>
                </a:moveTo>
                <a:cubicBezTo>
                  <a:pt x="21600" y="14334"/>
                  <a:pt x="21600" y="7167"/>
                  <a:pt x="21600" y="0"/>
                </a:cubicBezTo>
                <a:lnTo>
                  <a:pt x="18913" y="2659"/>
                </a:lnTo>
                <a:lnTo>
                  <a:pt x="0" y="21600"/>
                </a:lnTo>
                <a:lnTo>
                  <a:pt x="21600" y="21502"/>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endParaRPr/>
          </a:p>
        </p:txBody>
      </p:sp>
      <p:sp>
        <p:nvSpPr>
          <p:cNvPr id="146" name="Text Placeholder 13"/>
          <p:cNvSpPr>
            <a:spLocks noGrp="1"/>
          </p:cNvSpPr>
          <p:nvPr>
            <p:ph type="body" sz="quarter" idx="21"/>
          </p:nvPr>
        </p:nvSpPr>
        <p:spPr>
          <a:xfrm>
            <a:off x="1151343" y="10674257"/>
            <a:ext cx="18288001" cy="949749"/>
          </a:xfrm>
          <a:prstGeom prst="rect">
            <a:avLst/>
          </a:prstGeom>
        </p:spPr>
        <p:txBody>
          <a:bodyPr/>
          <a:lstStyle/>
          <a:p>
            <a:pPr>
              <a:defRPr>
                <a:solidFill>
                  <a:schemeClr val="accent4"/>
                </a:solidFill>
                <a:latin typeface="Garamond"/>
                <a:ea typeface="Garamond"/>
                <a:cs typeface="Garamond"/>
                <a:sym typeface="Garamond"/>
              </a:defRPr>
            </a:pPr>
            <a:endParaRPr/>
          </a:p>
        </p:txBody>
      </p:sp>
      <p:sp>
        <p:nvSpPr>
          <p:cNvPr id="147" name="Freeform 7"/>
          <p:cNvSpPr/>
          <p:nvPr/>
        </p:nvSpPr>
        <p:spPr>
          <a:xfrm rot="10800000" flipH="1">
            <a:off x="20819006" y="-2"/>
            <a:ext cx="3564991" cy="1067426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close/>
              </a:path>
            </a:pathLst>
          </a:custGeom>
          <a:solidFill>
            <a:schemeClr val="accent2">
              <a:alpha val="90000"/>
            </a:scheme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endParaRPr/>
          </a:p>
        </p:txBody>
      </p:sp>
      <p:pic>
        <p:nvPicPr>
          <p:cNvPr id="148" name="Picture 9" descr="Picture 9"/>
          <p:cNvPicPr>
            <a:picLocks noChangeAspect="1"/>
          </p:cNvPicPr>
          <p:nvPr/>
        </p:nvPicPr>
        <p:blipFill>
          <a:blip r:embed="rId2"/>
          <a:stretch>
            <a:fillRect/>
          </a:stretch>
        </p:blipFill>
        <p:spPr>
          <a:xfrm>
            <a:off x="1072816" y="1039719"/>
            <a:ext cx="5600701" cy="3136609"/>
          </a:xfrm>
          <a:prstGeom prst="rect">
            <a:avLst/>
          </a:prstGeom>
          <a:ln w="12700">
            <a:miter lim="400000"/>
          </a:ln>
        </p:spPr>
      </p:pic>
      <p:sp>
        <p:nvSpPr>
          <p:cNvPr id="1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Footer and Background">
    <p:spTree>
      <p:nvGrpSpPr>
        <p:cNvPr id="1" name=""/>
        <p:cNvGrpSpPr/>
        <p:nvPr/>
      </p:nvGrpSpPr>
      <p:grpSpPr>
        <a:xfrm>
          <a:off x="0" y="0"/>
          <a:ext cx="0" cy="0"/>
          <a:chOff x="0" y="0"/>
          <a:chExt cx="0" cy="0"/>
        </a:xfrm>
      </p:grpSpPr>
      <p:sp>
        <p:nvSpPr>
          <p:cNvPr id="156" name="Freeform 7"/>
          <p:cNvSpPr/>
          <p:nvPr/>
        </p:nvSpPr>
        <p:spPr>
          <a:xfrm flipH="1">
            <a:off x="-1" y="4244799"/>
            <a:ext cx="2926403" cy="876220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endParaRPr/>
          </a:p>
        </p:txBody>
      </p:sp>
      <p:sp>
        <p:nvSpPr>
          <p:cNvPr id="157" name="Freeform 9"/>
          <p:cNvSpPr/>
          <p:nvPr/>
        </p:nvSpPr>
        <p:spPr>
          <a:xfrm rot="16200000" flipH="1">
            <a:off x="7821738" y="-3555263"/>
            <a:ext cx="8740537" cy="24384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20125" y="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endParaRPr/>
          </a:p>
        </p:txBody>
      </p:sp>
      <p:sp>
        <p:nvSpPr>
          <p:cNvPr id="1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Footer and Background">
    <p:spTree>
      <p:nvGrpSpPr>
        <p:cNvPr id="1" name=""/>
        <p:cNvGrpSpPr/>
        <p:nvPr/>
      </p:nvGrpSpPr>
      <p:grpSpPr>
        <a:xfrm>
          <a:off x="0" y="0"/>
          <a:ext cx="0" cy="0"/>
          <a:chOff x="0" y="0"/>
          <a:chExt cx="0" cy="0"/>
        </a:xfrm>
      </p:grpSpPr>
      <p:sp>
        <p:nvSpPr>
          <p:cNvPr id="165"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endParaRPr/>
          </a:p>
        </p:txBody>
      </p:sp>
      <p:sp>
        <p:nvSpPr>
          <p:cNvPr id="166"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endParaRPr/>
          </a:p>
        </p:txBody>
      </p:sp>
      <p:pic>
        <p:nvPicPr>
          <p:cNvPr id="167" name="Picture 4" descr="Picture 4"/>
          <p:cNvPicPr>
            <a:picLocks noChangeAspect="1"/>
          </p:cNvPicPr>
          <p:nvPr/>
        </p:nvPicPr>
        <p:blipFill>
          <a:blip r:embed="rId2"/>
          <a:stretch>
            <a:fillRect/>
          </a:stretch>
        </p:blipFill>
        <p:spPr>
          <a:xfrm>
            <a:off x="239491" y="13082105"/>
            <a:ext cx="4680851" cy="620475"/>
          </a:xfrm>
          <a:prstGeom prst="rect">
            <a:avLst/>
          </a:prstGeom>
          <a:ln w="12700">
            <a:miter lim="400000"/>
          </a:ln>
        </p:spPr>
      </p:pic>
      <p:sp>
        <p:nvSpPr>
          <p:cNvPr id="168" name="Freeform 7"/>
          <p:cNvSpPr/>
          <p:nvPr/>
        </p:nvSpPr>
        <p:spPr>
          <a:xfrm flipH="1">
            <a:off x="-1" y="4244799"/>
            <a:ext cx="2926403" cy="876220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endParaRPr/>
          </a:p>
        </p:txBody>
      </p:sp>
      <p:sp>
        <p:nvSpPr>
          <p:cNvPr id="169" name="Freeform 9"/>
          <p:cNvSpPr/>
          <p:nvPr/>
        </p:nvSpPr>
        <p:spPr>
          <a:xfrm rot="16200000" flipH="1">
            <a:off x="7821738" y="-3555263"/>
            <a:ext cx="8740537" cy="24384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20125" y="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endParaRPr/>
          </a:p>
        </p:txBody>
      </p:sp>
      <p:sp>
        <p:nvSpPr>
          <p:cNvPr id="1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177"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endParaRPr/>
          </a:p>
        </p:txBody>
      </p:sp>
      <p:sp>
        <p:nvSpPr>
          <p:cNvPr id="178"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endParaRPr/>
          </a:p>
        </p:txBody>
      </p:sp>
      <p:pic>
        <p:nvPicPr>
          <p:cNvPr id="179" name="Picture 4" descr="Picture 4"/>
          <p:cNvPicPr>
            <a:picLocks noChangeAspect="1"/>
          </p:cNvPicPr>
          <p:nvPr/>
        </p:nvPicPr>
        <p:blipFill>
          <a:blip r:embed="rId2"/>
          <a:stretch>
            <a:fillRect/>
          </a:stretch>
        </p:blipFill>
        <p:spPr>
          <a:xfrm>
            <a:off x="239491" y="13082105"/>
            <a:ext cx="4680851" cy="620475"/>
          </a:xfrm>
          <a:prstGeom prst="rect">
            <a:avLst/>
          </a:prstGeom>
          <a:ln w="12700">
            <a:miter lim="400000"/>
          </a:ln>
        </p:spPr>
      </p:pic>
      <p:sp>
        <p:nvSpPr>
          <p:cNvPr id="180" name="Title Text"/>
          <p:cNvSpPr txBox="1">
            <a:spLocks noGrp="1"/>
          </p:cNvSpPr>
          <p:nvPr>
            <p:ph type="title"/>
          </p:nvPr>
        </p:nvSpPr>
        <p:spPr>
          <a:prstGeom prst="rect">
            <a:avLst/>
          </a:prstGeom>
        </p:spPr>
        <p:txBody>
          <a:bodyPr/>
          <a:lstStyle/>
          <a:p>
            <a:r>
              <a:t>Title Text</a:t>
            </a:r>
          </a:p>
        </p:txBody>
      </p:sp>
      <p:sp>
        <p:nvSpPr>
          <p:cNvPr id="1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Footer and Background">
    <p:spTree>
      <p:nvGrpSpPr>
        <p:cNvPr id="1" name=""/>
        <p:cNvGrpSpPr/>
        <p:nvPr/>
      </p:nvGrpSpPr>
      <p:grpSpPr>
        <a:xfrm>
          <a:off x="0" y="0"/>
          <a:ext cx="0" cy="0"/>
          <a:chOff x="0" y="0"/>
          <a:chExt cx="0" cy="0"/>
        </a:xfrm>
      </p:grpSpPr>
      <p:sp>
        <p:nvSpPr>
          <p:cNvPr id="188"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defRPr sz="6400">
                <a:solidFill>
                  <a:srgbClr val="002C77"/>
                </a:solidFill>
              </a:defRPr>
            </a:pPr>
            <a:endParaRPr/>
          </a:p>
        </p:txBody>
      </p:sp>
      <p:sp>
        <p:nvSpPr>
          <p:cNvPr id="189"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defRPr>
                <a:solidFill>
                  <a:srgbClr val="FFFFFF"/>
                </a:solidFill>
              </a:defRPr>
            </a:pPr>
            <a:endParaRPr/>
          </a:p>
        </p:txBody>
      </p:sp>
      <p:pic>
        <p:nvPicPr>
          <p:cNvPr id="190" name="Picture 4" descr="Picture 4"/>
          <p:cNvPicPr>
            <a:picLocks noChangeAspect="1"/>
          </p:cNvPicPr>
          <p:nvPr/>
        </p:nvPicPr>
        <p:blipFill>
          <a:blip r:embed="rId2"/>
          <a:stretch>
            <a:fillRect/>
          </a:stretch>
        </p:blipFill>
        <p:spPr>
          <a:xfrm>
            <a:off x="239491" y="13082105"/>
            <a:ext cx="4680851" cy="620475"/>
          </a:xfrm>
          <a:prstGeom prst="rect">
            <a:avLst/>
          </a:prstGeom>
          <a:ln w="12700">
            <a:miter lim="400000"/>
          </a:ln>
        </p:spPr>
      </p:pic>
      <p:sp>
        <p:nvSpPr>
          <p:cNvPr id="191" name="Freeform 7"/>
          <p:cNvSpPr/>
          <p:nvPr/>
        </p:nvSpPr>
        <p:spPr>
          <a:xfrm flipH="1">
            <a:off x="-1" y="4244799"/>
            <a:ext cx="2926403" cy="876220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close/>
              </a:path>
            </a:pathLst>
          </a:custGeom>
          <a:solidFill>
            <a:srgbClr val="000000">
              <a:alpha val="10000"/>
            </a:srgbClr>
          </a:solidFill>
          <a:ln w="12700">
            <a:miter lim="400000"/>
          </a:ln>
        </p:spPr>
        <p:txBody>
          <a:bodyPr tIns="91439" bIns="91439" anchor="ctr"/>
          <a:lstStyle/>
          <a:p>
            <a:pPr algn="ctr">
              <a:defRPr>
                <a:solidFill>
                  <a:srgbClr val="FFFFFF"/>
                </a:solidFill>
              </a:defRPr>
            </a:pPr>
            <a:endParaRPr/>
          </a:p>
        </p:txBody>
      </p:sp>
      <p:sp>
        <p:nvSpPr>
          <p:cNvPr id="192" name="Freeform 9"/>
          <p:cNvSpPr/>
          <p:nvPr/>
        </p:nvSpPr>
        <p:spPr>
          <a:xfrm rot="16200000" flipH="1">
            <a:off x="7821738" y="-3555263"/>
            <a:ext cx="8740537" cy="24384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20125" y="0"/>
                </a:lnTo>
                <a:close/>
              </a:path>
            </a:pathLst>
          </a:custGeom>
          <a:solidFill>
            <a:srgbClr val="000000">
              <a:alpha val="10000"/>
            </a:srgbClr>
          </a:solidFill>
          <a:ln w="12700">
            <a:miter lim="400000"/>
          </a:ln>
        </p:spPr>
        <p:txBody>
          <a:bodyPr tIns="91439" bIns="91439" anchor="ctr"/>
          <a:lstStyle/>
          <a:p>
            <a:pPr algn="ctr">
              <a:defRPr>
                <a:solidFill>
                  <a:srgbClr val="FFFFFF"/>
                </a:solidFill>
              </a:defRPr>
            </a:pPr>
            <a:endParaRPr/>
          </a:p>
        </p:txBody>
      </p:sp>
      <p:sp>
        <p:nvSpPr>
          <p:cNvPr id="1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Content">
    <p:spTree>
      <p:nvGrpSpPr>
        <p:cNvPr id="1" name=""/>
        <p:cNvGrpSpPr/>
        <p:nvPr/>
      </p:nvGrpSpPr>
      <p:grpSpPr>
        <a:xfrm>
          <a:off x="0" y="0"/>
          <a:ext cx="0" cy="0"/>
          <a:chOff x="0" y="0"/>
          <a:chExt cx="0" cy="0"/>
        </a:xfrm>
      </p:grpSpPr>
      <p:sp>
        <p:nvSpPr>
          <p:cNvPr id="200"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defRPr sz="6400">
                <a:solidFill>
                  <a:srgbClr val="002C77"/>
                </a:solidFill>
              </a:defRPr>
            </a:pPr>
            <a:endParaRPr/>
          </a:p>
        </p:txBody>
      </p:sp>
      <p:sp>
        <p:nvSpPr>
          <p:cNvPr id="201"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defRPr>
                <a:solidFill>
                  <a:srgbClr val="FFFFFF"/>
                </a:solidFill>
              </a:defRPr>
            </a:pPr>
            <a:endParaRPr/>
          </a:p>
        </p:txBody>
      </p:sp>
      <p:pic>
        <p:nvPicPr>
          <p:cNvPr id="202" name="Picture 4" descr="Picture 4"/>
          <p:cNvPicPr>
            <a:picLocks noChangeAspect="1"/>
          </p:cNvPicPr>
          <p:nvPr/>
        </p:nvPicPr>
        <p:blipFill>
          <a:blip r:embed="rId2"/>
          <a:stretch>
            <a:fillRect/>
          </a:stretch>
        </p:blipFill>
        <p:spPr>
          <a:xfrm>
            <a:off x="239491" y="13082105"/>
            <a:ext cx="4680851" cy="620475"/>
          </a:xfrm>
          <a:prstGeom prst="rect">
            <a:avLst/>
          </a:prstGeom>
          <a:ln w="12700">
            <a:miter lim="400000"/>
          </a:ln>
        </p:spPr>
      </p:pic>
      <p:sp>
        <p:nvSpPr>
          <p:cNvPr id="203" name="Title Text"/>
          <p:cNvSpPr txBox="1">
            <a:spLocks noGrp="1"/>
          </p:cNvSpPr>
          <p:nvPr>
            <p:ph type="title"/>
          </p:nvPr>
        </p:nvSpPr>
        <p:spPr>
          <a:prstGeom prst="rect">
            <a:avLst/>
          </a:prstGeom>
        </p:spPr>
        <p:txBody>
          <a:bodyPr/>
          <a:lstStyle/>
          <a:p>
            <a:r>
              <a:t>Title Text</a:t>
            </a:r>
          </a:p>
        </p:txBody>
      </p:sp>
      <p:sp>
        <p:nvSpPr>
          <p:cNvPr id="204"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1_Title Slide">
  <p:cSld name="2_Title Slide">
    <p:bg>
      <p:bgPr>
        <a:solidFill>
          <a:schemeClr val="accent1"/>
        </a:solidFill>
        <a:effectLst/>
      </p:bgPr>
    </p:bg>
    <p:spTree>
      <p:nvGrpSpPr>
        <p:cNvPr id="1" name="Shape 24"/>
        <p:cNvGrpSpPr/>
        <p:nvPr/>
      </p:nvGrpSpPr>
      <p:grpSpPr>
        <a:xfrm>
          <a:off x="0" y="0"/>
          <a:ext cx="0" cy="0"/>
          <a:chOff x="0" y="0"/>
          <a:chExt cx="0" cy="0"/>
        </a:xfrm>
      </p:grpSpPr>
      <p:sp>
        <p:nvSpPr>
          <p:cNvPr id="25" name="Google Shape;25;p120"/>
          <p:cNvSpPr txBox="1">
            <a:spLocks noGrp="1"/>
          </p:cNvSpPr>
          <p:nvPr>
            <p:ph type="title"/>
          </p:nvPr>
        </p:nvSpPr>
        <p:spPr>
          <a:xfrm>
            <a:off x="1151343" y="7792000"/>
            <a:ext cx="18288001" cy="12926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rgbClr val="FFFFFF"/>
              </a:buClr>
              <a:buSzPts val="8000"/>
              <a:buFont typeface="Arial"/>
              <a:buNone/>
              <a:defRPr sz="8000">
                <a:solidFill>
                  <a:srgbClr val="FFFFFF"/>
                </a:solidFill>
              </a:defRPr>
            </a:lvl1pPr>
            <a:lvl2pPr lvl="1" algn="l">
              <a:lnSpc>
                <a:spcPct val="90000"/>
              </a:lnSpc>
              <a:spcBef>
                <a:spcPts val="0"/>
              </a:spcBef>
              <a:spcAft>
                <a:spcPts val="0"/>
              </a:spcAft>
              <a:buClr>
                <a:srgbClr val="C5093B"/>
              </a:buClr>
              <a:buSzPts val="1800"/>
              <a:buNone/>
              <a:defRPr/>
            </a:lvl2pPr>
            <a:lvl3pPr lvl="2" algn="l">
              <a:lnSpc>
                <a:spcPct val="90000"/>
              </a:lnSpc>
              <a:spcBef>
                <a:spcPts val="0"/>
              </a:spcBef>
              <a:spcAft>
                <a:spcPts val="0"/>
              </a:spcAft>
              <a:buClr>
                <a:srgbClr val="C5093B"/>
              </a:buClr>
              <a:buSzPts val="1800"/>
              <a:buNone/>
              <a:defRPr/>
            </a:lvl3pPr>
            <a:lvl4pPr lvl="3" algn="l">
              <a:lnSpc>
                <a:spcPct val="90000"/>
              </a:lnSpc>
              <a:spcBef>
                <a:spcPts val="0"/>
              </a:spcBef>
              <a:spcAft>
                <a:spcPts val="0"/>
              </a:spcAft>
              <a:buClr>
                <a:srgbClr val="C5093B"/>
              </a:buClr>
              <a:buSzPts val="1800"/>
              <a:buNone/>
              <a:defRPr/>
            </a:lvl4pPr>
            <a:lvl5pPr lvl="4" algn="l">
              <a:lnSpc>
                <a:spcPct val="90000"/>
              </a:lnSpc>
              <a:spcBef>
                <a:spcPts val="0"/>
              </a:spcBef>
              <a:spcAft>
                <a:spcPts val="0"/>
              </a:spcAft>
              <a:buClr>
                <a:srgbClr val="C5093B"/>
              </a:buClr>
              <a:buSzPts val="1800"/>
              <a:buNone/>
              <a:defRPr/>
            </a:lvl5pPr>
            <a:lvl6pPr lvl="5" algn="l">
              <a:lnSpc>
                <a:spcPct val="90000"/>
              </a:lnSpc>
              <a:spcBef>
                <a:spcPts val="0"/>
              </a:spcBef>
              <a:spcAft>
                <a:spcPts val="0"/>
              </a:spcAft>
              <a:buClr>
                <a:srgbClr val="C5093B"/>
              </a:buClr>
              <a:buSzPts val="1800"/>
              <a:buNone/>
              <a:defRPr/>
            </a:lvl6pPr>
            <a:lvl7pPr lvl="6" algn="l">
              <a:lnSpc>
                <a:spcPct val="90000"/>
              </a:lnSpc>
              <a:spcBef>
                <a:spcPts val="0"/>
              </a:spcBef>
              <a:spcAft>
                <a:spcPts val="0"/>
              </a:spcAft>
              <a:buClr>
                <a:srgbClr val="C5093B"/>
              </a:buClr>
              <a:buSzPts val="1800"/>
              <a:buNone/>
              <a:defRPr/>
            </a:lvl7pPr>
            <a:lvl8pPr lvl="7" algn="l">
              <a:lnSpc>
                <a:spcPct val="90000"/>
              </a:lnSpc>
              <a:spcBef>
                <a:spcPts val="0"/>
              </a:spcBef>
              <a:spcAft>
                <a:spcPts val="0"/>
              </a:spcAft>
              <a:buClr>
                <a:srgbClr val="C5093B"/>
              </a:buClr>
              <a:buSzPts val="1800"/>
              <a:buNone/>
              <a:defRPr/>
            </a:lvl8pPr>
            <a:lvl9pPr lvl="8" algn="l">
              <a:lnSpc>
                <a:spcPct val="90000"/>
              </a:lnSpc>
              <a:spcBef>
                <a:spcPts val="0"/>
              </a:spcBef>
              <a:spcAft>
                <a:spcPts val="0"/>
              </a:spcAft>
              <a:buClr>
                <a:srgbClr val="C5093B"/>
              </a:buClr>
              <a:buSzPts val="1800"/>
              <a:buNone/>
              <a:defRPr/>
            </a:lvl9pPr>
          </a:lstStyle>
          <a:p>
            <a:endParaRPr/>
          </a:p>
        </p:txBody>
      </p:sp>
      <p:sp>
        <p:nvSpPr>
          <p:cNvPr id="26" name="Google Shape;26;p120"/>
          <p:cNvSpPr txBox="1">
            <a:spLocks noGrp="1"/>
          </p:cNvSpPr>
          <p:nvPr>
            <p:ph type="body" idx="1"/>
          </p:nvPr>
        </p:nvSpPr>
        <p:spPr>
          <a:xfrm>
            <a:off x="1151343" y="9100000"/>
            <a:ext cx="18288001" cy="1014767"/>
          </a:xfrm>
          <a:prstGeom prst="rect">
            <a:avLst/>
          </a:prstGeom>
          <a:noFill/>
          <a:ln>
            <a:noFill/>
          </a:ln>
        </p:spPr>
        <p:txBody>
          <a:bodyPr spcFirstLastPara="1" wrap="square" lIns="0" tIns="0" rIns="0" bIns="0" anchor="t" anchorCtr="0">
            <a:normAutofit/>
          </a:bodyPr>
          <a:lstStyle>
            <a:lvl1pPr marL="457200" lvl="0" indent="-228600" algn="l">
              <a:lnSpc>
                <a:spcPct val="113000"/>
              </a:lnSpc>
              <a:spcBef>
                <a:spcPts val="1600"/>
              </a:spcBef>
              <a:spcAft>
                <a:spcPts val="0"/>
              </a:spcAft>
              <a:buClr>
                <a:srgbClr val="FFFFFF"/>
              </a:buClr>
              <a:buSzPts val="5200"/>
              <a:buFont typeface="Arial"/>
              <a:buNone/>
              <a:defRPr sz="5200">
                <a:solidFill>
                  <a:srgbClr val="FFFFFF"/>
                </a:solidFill>
              </a:defRPr>
            </a:lvl1pPr>
            <a:lvl2pPr marL="914400" lvl="1" indent="-228600" algn="l">
              <a:lnSpc>
                <a:spcPct val="113000"/>
              </a:lnSpc>
              <a:spcBef>
                <a:spcPts val="1600"/>
              </a:spcBef>
              <a:spcAft>
                <a:spcPts val="0"/>
              </a:spcAft>
              <a:buClr>
                <a:srgbClr val="FFFFFF"/>
              </a:buClr>
              <a:buSzPts val="5200"/>
              <a:buFont typeface="Arial"/>
              <a:buNone/>
              <a:defRPr sz="5200">
                <a:solidFill>
                  <a:srgbClr val="FFFFFF"/>
                </a:solidFill>
              </a:defRPr>
            </a:lvl2pPr>
            <a:lvl3pPr marL="1371600" lvl="2" indent="-228600" algn="l">
              <a:lnSpc>
                <a:spcPct val="113000"/>
              </a:lnSpc>
              <a:spcBef>
                <a:spcPts val="1600"/>
              </a:spcBef>
              <a:spcAft>
                <a:spcPts val="0"/>
              </a:spcAft>
              <a:buClr>
                <a:srgbClr val="FFFFFF"/>
              </a:buClr>
              <a:buSzPts val="5200"/>
              <a:buFont typeface="Arial"/>
              <a:buNone/>
              <a:defRPr sz="5200">
                <a:solidFill>
                  <a:srgbClr val="FFFFFF"/>
                </a:solidFill>
              </a:defRPr>
            </a:lvl3pPr>
            <a:lvl4pPr marL="1828800" lvl="3" indent="-228600" algn="l">
              <a:lnSpc>
                <a:spcPct val="113000"/>
              </a:lnSpc>
              <a:spcBef>
                <a:spcPts val="1600"/>
              </a:spcBef>
              <a:spcAft>
                <a:spcPts val="0"/>
              </a:spcAft>
              <a:buClr>
                <a:srgbClr val="FFFFFF"/>
              </a:buClr>
              <a:buSzPts val="5200"/>
              <a:buFont typeface="Arial"/>
              <a:buNone/>
              <a:defRPr sz="5200">
                <a:solidFill>
                  <a:srgbClr val="FFFFFF"/>
                </a:solidFill>
              </a:defRPr>
            </a:lvl4pPr>
            <a:lvl5pPr marL="2286000" lvl="4" indent="-228600" algn="l">
              <a:lnSpc>
                <a:spcPct val="113000"/>
              </a:lnSpc>
              <a:spcBef>
                <a:spcPts val="1600"/>
              </a:spcBef>
              <a:spcAft>
                <a:spcPts val="0"/>
              </a:spcAft>
              <a:buClr>
                <a:srgbClr val="FFFFFF"/>
              </a:buClr>
              <a:buSzPts val="5200"/>
              <a:buFont typeface="Arial"/>
              <a:buNone/>
              <a:defRPr sz="5200">
                <a:solidFill>
                  <a:srgbClr val="FFFFFF"/>
                </a:solidFill>
              </a:defRPr>
            </a:lvl5pPr>
            <a:lvl6pPr marL="2743200" lvl="5" indent="-342900" algn="l">
              <a:lnSpc>
                <a:spcPct val="113000"/>
              </a:lnSpc>
              <a:spcBef>
                <a:spcPts val="1600"/>
              </a:spcBef>
              <a:spcAft>
                <a:spcPts val="0"/>
              </a:spcAft>
              <a:buClr>
                <a:schemeClr val="accent1"/>
              </a:buClr>
              <a:buSzPts val="1800"/>
              <a:buChar char="•"/>
              <a:defRPr/>
            </a:lvl6pPr>
            <a:lvl7pPr marL="3200400" lvl="6" indent="-342900" algn="l">
              <a:lnSpc>
                <a:spcPct val="113000"/>
              </a:lnSpc>
              <a:spcBef>
                <a:spcPts val="1600"/>
              </a:spcBef>
              <a:spcAft>
                <a:spcPts val="0"/>
              </a:spcAft>
              <a:buClr>
                <a:schemeClr val="accent1"/>
              </a:buClr>
              <a:buSzPts val="1800"/>
              <a:buChar char="•"/>
              <a:defRPr/>
            </a:lvl7pPr>
            <a:lvl8pPr marL="3657600" lvl="7" indent="-342900" algn="l">
              <a:lnSpc>
                <a:spcPct val="113000"/>
              </a:lnSpc>
              <a:spcBef>
                <a:spcPts val="1600"/>
              </a:spcBef>
              <a:spcAft>
                <a:spcPts val="0"/>
              </a:spcAft>
              <a:buClr>
                <a:schemeClr val="accent1"/>
              </a:buClr>
              <a:buSzPts val="1800"/>
              <a:buChar char="•"/>
              <a:defRPr/>
            </a:lvl8pPr>
            <a:lvl9pPr marL="4114800" lvl="8" indent="-342900" algn="l">
              <a:lnSpc>
                <a:spcPct val="113000"/>
              </a:lnSpc>
              <a:spcBef>
                <a:spcPts val="1600"/>
              </a:spcBef>
              <a:spcAft>
                <a:spcPts val="0"/>
              </a:spcAft>
              <a:buClr>
                <a:schemeClr val="accent1"/>
              </a:buClr>
              <a:buSzPts val="1800"/>
              <a:buChar char="•"/>
              <a:defRPr/>
            </a:lvl9pPr>
          </a:lstStyle>
          <a:p>
            <a:endParaRPr/>
          </a:p>
        </p:txBody>
      </p:sp>
      <p:sp>
        <p:nvSpPr>
          <p:cNvPr id="27" name="Google Shape;27;p120"/>
          <p:cNvSpPr/>
          <p:nvPr/>
        </p:nvSpPr>
        <p:spPr>
          <a:xfrm rot="-5400000" flipH="1">
            <a:off x="11338477" y="668469"/>
            <a:ext cx="6524360" cy="19566678"/>
          </a:xfrm>
          <a:custGeom>
            <a:avLst/>
            <a:gdLst/>
            <a:ahLst/>
            <a:cxnLst/>
            <a:rect l="l" t="t" r="r" b="b"/>
            <a:pathLst>
              <a:path w="21600" h="21600" extrusionOk="0">
                <a:moveTo>
                  <a:pt x="21600" y="21502"/>
                </a:moveTo>
                <a:cubicBezTo>
                  <a:pt x="21600" y="14334"/>
                  <a:pt x="21600" y="7167"/>
                  <a:pt x="21600" y="0"/>
                </a:cubicBezTo>
                <a:lnTo>
                  <a:pt x="18913" y="2659"/>
                </a:lnTo>
                <a:lnTo>
                  <a:pt x="0" y="21600"/>
                </a:lnTo>
                <a:lnTo>
                  <a:pt x="21600" y="21502"/>
                </a:lnTo>
                <a:close/>
              </a:path>
            </a:pathLst>
          </a:custGeom>
          <a:solidFill>
            <a:srgbClr val="000000">
              <a:alpha val="9803"/>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3600"/>
              <a:buFont typeface="Arial"/>
              <a:buNone/>
            </a:pPr>
            <a:endParaRPr sz="3600" b="0" i="0" u="none" strike="noStrike" cap="none">
              <a:solidFill>
                <a:srgbClr val="FFFFFF"/>
              </a:solidFill>
              <a:latin typeface="Arial"/>
              <a:ea typeface="Arial"/>
              <a:cs typeface="Arial"/>
              <a:sym typeface="Arial"/>
            </a:endParaRPr>
          </a:p>
        </p:txBody>
      </p:sp>
      <p:sp>
        <p:nvSpPr>
          <p:cNvPr id="28" name="Google Shape;28;p120"/>
          <p:cNvSpPr txBox="1">
            <a:spLocks noGrp="1"/>
          </p:cNvSpPr>
          <p:nvPr>
            <p:ph type="body" idx="2"/>
          </p:nvPr>
        </p:nvSpPr>
        <p:spPr>
          <a:xfrm>
            <a:off x="1151343" y="10674257"/>
            <a:ext cx="18288001" cy="949749"/>
          </a:xfrm>
          <a:prstGeom prst="rect">
            <a:avLst/>
          </a:prstGeom>
          <a:noFill/>
          <a:ln>
            <a:noFill/>
          </a:ln>
        </p:spPr>
        <p:txBody>
          <a:bodyPr spcFirstLastPara="1" wrap="square" lIns="0" tIns="0" rIns="0" bIns="0" anchor="t" anchorCtr="0">
            <a:normAutofit/>
          </a:bodyPr>
          <a:lstStyle>
            <a:lvl1pPr marL="457200" lvl="0" indent="-228600" algn="l">
              <a:lnSpc>
                <a:spcPct val="113000"/>
              </a:lnSpc>
              <a:spcBef>
                <a:spcPts val="1600"/>
              </a:spcBef>
              <a:spcAft>
                <a:spcPts val="0"/>
              </a:spcAft>
              <a:buClr>
                <a:schemeClr val="accent1"/>
              </a:buClr>
              <a:buSzPts val="1800"/>
              <a:buNone/>
              <a:defRPr/>
            </a:lvl1pPr>
            <a:lvl2pPr marL="914400" lvl="1" indent="-228600" algn="l">
              <a:lnSpc>
                <a:spcPct val="113000"/>
              </a:lnSpc>
              <a:spcBef>
                <a:spcPts val="1600"/>
              </a:spcBef>
              <a:spcAft>
                <a:spcPts val="0"/>
              </a:spcAft>
              <a:buClr>
                <a:schemeClr val="accent1"/>
              </a:buClr>
              <a:buSzPts val="1800"/>
              <a:buNone/>
              <a:defRPr/>
            </a:lvl2pPr>
            <a:lvl3pPr marL="1371600" lvl="2" indent="-228600" algn="l">
              <a:lnSpc>
                <a:spcPct val="113000"/>
              </a:lnSpc>
              <a:spcBef>
                <a:spcPts val="1600"/>
              </a:spcBef>
              <a:spcAft>
                <a:spcPts val="0"/>
              </a:spcAft>
              <a:buClr>
                <a:schemeClr val="accent1"/>
              </a:buClr>
              <a:buSzPts val="1800"/>
              <a:buNone/>
              <a:defRPr/>
            </a:lvl3pPr>
            <a:lvl4pPr marL="1828800" lvl="3" indent="-228600" algn="l">
              <a:lnSpc>
                <a:spcPct val="113000"/>
              </a:lnSpc>
              <a:spcBef>
                <a:spcPts val="1600"/>
              </a:spcBef>
              <a:spcAft>
                <a:spcPts val="0"/>
              </a:spcAft>
              <a:buClr>
                <a:schemeClr val="accent1"/>
              </a:buClr>
              <a:buSzPts val="1800"/>
              <a:buNone/>
              <a:defRPr/>
            </a:lvl4pPr>
            <a:lvl5pPr marL="2286000" lvl="4" indent="-228600" algn="l">
              <a:lnSpc>
                <a:spcPct val="113000"/>
              </a:lnSpc>
              <a:spcBef>
                <a:spcPts val="1600"/>
              </a:spcBef>
              <a:spcAft>
                <a:spcPts val="0"/>
              </a:spcAft>
              <a:buClr>
                <a:schemeClr val="accent1"/>
              </a:buClr>
              <a:buSzPts val="1800"/>
              <a:buNone/>
              <a:defRPr/>
            </a:lvl5pPr>
            <a:lvl6pPr marL="2743200" lvl="5" indent="-342900" algn="l">
              <a:lnSpc>
                <a:spcPct val="113000"/>
              </a:lnSpc>
              <a:spcBef>
                <a:spcPts val="1600"/>
              </a:spcBef>
              <a:spcAft>
                <a:spcPts val="0"/>
              </a:spcAft>
              <a:buClr>
                <a:schemeClr val="accent1"/>
              </a:buClr>
              <a:buSzPts val="1800"/>
              <a:buChar char="•"/>
              <a:defRPr/>
            </a:lvl6pPr>
            <a:lvl7pPr marL="3200400" lvl="6" indent="-342900" algn="l">
              <a:lnSpc>
                <a:spcPct val="113000"/>
              </a:lnSpc>
              <a:spcBef>
                <a:spcPts val="1600"/>
              </a:spcBef>
              <a:spcAft>
                <a:spcPts val="0"/>
              </a:spcAft>
              <a:buClr>
                <a:schemeClr val="accent1"/>
              </a:buClr>
              <a:buSzPts val="1800"/>
              <a:buChar char="•"/>
              <a:defRPr/>
            </a:lvl7pPr>
            <a:lvl8pPr marL="3657600" lvl="7" indent="-342900" algn="l">
              <a:lnSpc>
                <a:spcPct val="113000"/>
              </a:lnSpc>
              <a:spcBef>
                <a:spcPts val="1600"/>
              </a:spcBef>
              <a:spcAft>
                <a:spcPts val="0"/>
              </a:spcAft>
              <a:buClr>
                <a:schemeClr val="accent1"/>
              </a:buClr>
              <a:buSzPts val="1800"/>
              <a:buChar char="•"/>
              <a:defRPr/>
            </a:lvl8pPr>
            <a:lvl9pPr marL="4114800" lvl="8" indent="-342900" algn="l">
              <a:lnSpc>
                <a:spcPct val="113000"/>
              </a:lnSpc>
              <a:spcBef>
                <a:spcPts val="1600"/>
              </a:spcBef>
              <a:spcAft>
                <a:spcPts val="0"/>
              </a:spcAft>
              <a:buClr>
                <a:schemeClr val="accent1"/>
              </a:buClr>
              <a:buSzPts val="1800"/>
              <a:buChar char="•"/>
              <a:defRPr/>
            </a:lvl9pPr>
          </a:lstStyle>
          <a:p>
            <a:endParaRPr/>
          </a:p>
        </p:txBody>
      </p:sp>
      <p:sp>
        <p:nvSpPr>
          <p:cNvPr id="29" name="Google Shape;29;p120"/>
          <p:cNvSpPr/>
          <p:nvPr/>
        </p:nvSpPr>
        <p:spPr>
          <a:xfrm rot="10800000" flipH="1">
            <a:off x="20819006" y="-2"/>
            <a:ext cx="3564991" cy="10674261"/>
          </a:xfrm>
          <a:custGeom>
            <a:avLst/>
            <a:gdLst/>
            <a:ahLst/>
            <a:cxnLst/>
            <a:rect l="l" t="t" r="r" b="b"/>
            <a:pathLst>
              <a:path w="21600" h="21600" extrusionOk="0">
                <a:moveTo>
                  <a:pt x="0" y="21600"/>
                </a:moveTo>
                <a:lnTo>
                  <a:pt x="21600" y="21600"/>
                </a:lnTo>
                <a:lnTo>
                  <a:pt x="21600" y="0"/>
                </a:lnTo>
                <a:close/>
              </a:path>
            </a:pathLst>
          </a:custGeom>
          <a:solidFill>
            <a:schemeClr val="accent2">
              <a:alpha val="89803"/>
            </a:scheme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3600"/>
              <a:buFont typeface="Arial"/>
              <a:buNone/>
            </a:pPr>
            <a:endParaRPr sz="3600" b="0" i="0" u="none" strike="noStrike" cap="none">
              <a:solidFill>
                <a:srgbClr val="FFFFFF"/>
              </a:solidFill>
              <a:latin typeface="Arial"/>
              <a:ea typeface="Arial"/>
              <a:cs typeface="Arial"/>
              <a:sym typeface="Arial"/>
            </a:endParaRPr>
          </a:p>
        </p:txBody>
      </p:sp>
      <p:pic>
        <p:nvPicPr>
          <p:cNvPr id="30" name="Google Shape;30;p120" descr="Picture 9"/>
          <p:cNvPicPr preferRelativeResize="0"/>
          <p:nvPr/>
        </p:nvPicPr>
        <p:blipFill rotWithShape="1">
          <a:blip r:embed="rId2">
            <a:alphaModFix/>
          </a:blip>
          <a:srcRect/>
          <a:stretch/>
        </p:blipFill>
        <p:spPr>
          <a:xfrm>
            <a:off x="1072816" y="1039719"/>
            <a:ext cx="5600701" cy="3136609"/>
          </a:xfrm>
          <a:prstGeom prst="rect">
            <a:avLst/>
          </a:prstGeom>
          <a:noFill/>
          <a:ln>
            <a:noFill/>
          </a:ln>
        </p:spPr>
      </p:pic>
      <p:sp>
        <p:nvSpPr>
          <p:cNvPr id="31" name="Google Shape;31;p120"/>
          <p:cNvSpPr txBox="1">
            <a:spLocks noGrp="1"/>
          </p:cNvSpPr>
          <p:nvPr>
            <p:ph type="sldNum" idx="12"/>
          </p:nvPr>
        </p:nvSpPr>
        <p:spPr>
          <a:xfrm>
            <a:off x="11785600" y="12344400"/>
            <a:ext cx="5689600" cy="736601"/>
          </a:xfrm>
          <a:prstGeom prst="rect">
            <a:avLst/>
          </a:prstGeom>
          <a:noFill/>
          <a:ln>
            <a:noFill/>
          </a:ln>
        </p:spPr>
        <p:txBody>
          <a:bodyPr spcFirstLastPara="1" wrap="square" lIns="91425" tIns="91425" rIns="91425" bIns="91425" anchor="ctr" anchorCtr="0">
            <a:spAutoFit/>
          </a:bodyPr>
          <a:lstStyle>
            <a:lvl1pPr marL="0" lvl="0" indent="0" algn="r">
              <a:lnSpc>
                <a:spcPct val="100000"/>
              </a:lnSpc>
              <a:spcBef>
                <a:spcPts val="0"/>
              </a:spcBef>
              <a:spcAft>
                <a:spcPts val="0"/>
              </a:spcAft>
              <a:buClr>
                <a:srgbClr val="2D2C41"/>
              </a:buClr>
              <a:buSzPts val="2400"/>
              <a:buFont typeface="Arial"/>
              <a:buNone/>
              <a:defRPr sz="2400"/>
            </a:lvl1pPr>
            <a:lvl2pPr marL="0" lvl="1" indent="0" algn="r">
              <a:lnSpc>
                <a:spcPct val="100000"/>
              </a:lnSpc>
              <a:spcBef>
                <a:spcPts val="0"/>
              </a:spcBef>
              <a:spcAft>
                <a:spcPts val="0"/>
              </a:spcAft>
              <a:buClr>
                <a:srgbClr val="2D2C41"/>
              </a:buClr>
              <a:buSzPts val="2400"/>
              <a:buFont typeface="Arial"/>
              <a:buNone/>
              <a:defRPr sz="2400"/>
            </a:lvl2pPr>
            <a:lvl3pPr marL="0" lvl="2" indent="0" algn="r">
              <a:lnSpc>
                <a:spcPct val="100000"/>
              </a:lnSpc>
              <a:spcBef>
                <a:spcPts val="0"/>
              </a:spcBef>
              <a:spcAft>
                <a:spcPts val="0"/>
              </a:spcAft>
              <a:buClr>
                <a:srgbClr val="2D2C41"/>
              </a:buClr>
              <a:buSzPts val="2400"/>
              <a:buFont typeface="Arial"/>
              <a:buNone/>
              <a:defRPr sz="2400"/>
            </a:lvl3pPr>
            <a:lvl4pPr marL="0" lvl="3" indent="0" algn="r">
              <a:lnSpc>
                <a:spcPct val="100000"/>
              </a:lnSpc>
              <a:spcBef>
                <a:spcPts val="0"/>
              </a:spcBef>
              <a:spcAft>
                <a:spcPts val="0"/>
              </a:spcAft>
              <a:buClr>
                <a:srgbClr val="2D2C41"/>
              </a:buClr>
              <a:buSzPts val="2400"/>
              <a:buFont typeface="Arial"/>
              <a:buNone/>
              <a:defRPr sz="2400"/>
            </a:lvl4pPr>
            <a:lvl5pPr marL="0" lvl="4" indent="0" algn="r">
              <a:lnSpc>
                <a:spcPct val="100000"/>
              </a:lnSpc>
              <a:spcBef>
                <a:spcPts val="0"/>
              </a:spcBef>
              <a:spcAft>
                <a:spcPts val="0"/>
              </a:spcAft>
              <a:buClr>
                <a:srgbClr val="2D2C41"/>
              </a:buClr>
              <a:buSzPts val="2400"/>
              <a:buFont typeface="Arial"/>
              <a:buNone/>
              <a:defRPr sz="2400"/>
            </a:lvl5pPr>
            <a:lvl6pPr marL="0" lvl="5" indent="0" algn="r">
              <a:lnSpc>
                <a:spcPct val="100000"/>
              </a:lnSpc>
              <a:spcBef>
                <a:spcPts val="0"/>
              </a:spcBef>
              <a:spcAft>
                <a:spcPts val="0"/>
              </a:spcAft>
              <a:buClr>
                <a:srgbClr val="2D2C41"/>
              </a:buClr>
              <a:buSzPts val="2400"/>
              <a:buFont typeface="Arial"/>
              <a:buNone/>
              <a:defRPr sz="2400"/>
            </a:lvl6pPr>
            <a:lvl7pPr marL="0" lvl="6" indent="0" algn="r">
              <a:lnSpc>
                <a:spcPct val="100000"/>
              </a:lnSpc>
              <a:spcBef>
                <a:spcPts val="0"/>
              </a:spcBef>
              <a:spcAft>
                <a:spcPts val="0"/>
              </a:spcAft>
              <a:buClr>
                <a:srgbClr val="2D2C41"/>
              </a:buClr>
              <a:buSzPts val="2400"/>
              <a:buFont typeface="Arial"/>
              <a:buNone/>
              <a:defRPr sz="2400"/>
            </a:lvl7pPr>
            <a:lvl8pPr marL="0" lvl="7" indent="0" algn="r">
              <a:lnSpc>
                <a:spcPct val="100000"/>
              </a:lnSpc>
              <a:spcBef>
                <a:spcPts val="0"/>
              </a:spcBef>
              <a:spcAft>
                <a:spcPts val="0"/>
              </a:spcAft>
              <a:buClr>
                <a:srgbClr val="2D2C41"/>
              </a:buClr>
              <a:buSzPts val="2400"/>
              <a:buFont typeface="Arial"/>
              <a:buNone/>
              <a:defRPr sz="2400"/>
            </a:lvl8pPr>
            <a:lvl9pPr marL="0" lvl="8" indent="0" algn="r">
              <a:lnSpc>
                <a:spcPct val="100000"/>
              </a:lnSpc>
              <a:spcBef>
                <a:spcPts val="0"/>
              </a:spcBef>
              <a:spcAft>
                <a:spcPts val="0"/>
              </a:spcAft>
              <a:buClr>
                <a:srgbClr val="2D2C41"/>
              </a:buClr>
              <a:buSzPts val="2400"/>
              <a:buFont typeface="Arial"/>
              <a:buNone/>
              <a:defRPr sz="2400"/>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7532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ontent">
    <p:spTree>
      <p:nvGrpSpPr>
        <p:cNvPr id="1" name=""/>
        <p:cNvGrpSpPr/>
        <p:nvPr/>
      </p:nvGrpSpPr>
      <p:grpSpPr>
        <a:xfrm>
          <a:off x="0" y="0"/>
          <a:ext cx="0" cy="0"/>
          <a:chOff x="0" y="0"/>
          <a:chExt cx="0" cy="0"/>
        </a:xfrm>
      </p:grpSpPr>
      <p:sp>
        <p:nvSpPr>
          <p:cNvPr id="27" name="Title Text"/>
          <p:cNvSpPr txBox="1">
            <a:spLocks noGrp="1"/>
          </p:cNvSpPr>
          <p:nvPr>
            <p:ph type="title"/>
          </p:nvPr>
        </p:nvSpPr>
        <p:spPr>
          <a:prstGeom prst="rect">
            <a:avLst/>
          </a:prstGeom>
        </p:spPr>
        <p:txBody>
          <a:bodyPr/>
          <a:lstStyle/>
          <a:p>
            <a:r>
              <a:t>Title Text</a:t>
            </a:r>
          </a:p>
        </p:txBody>
      </p:sp>
      <p:sp>
        <p:nvSpPr>
          <p:cNvPr id="2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Content">
  <p:cSld name="1_Content">
    <p:spTree>
      <p:nvGrpSpPr>
        <p:cNvPr id="1" name="Shape 32"/>
        <p:cNvGrpSpPr/>
        <p:nvPr/>
      </p:nvGrpSpPr>
      <p:grpSpPr>
        <a:xfrm>
          <a:off x="0" y="0"/>
          <a:ext cx="0" cy="0"/>
          <a:chOff x="0" y="0"/>
          <a:chExt cx="0" cy="0"/>
        </a:xfrm>
      </p:grpSpPr>
      <p:sp>
        <p:nvSpPr>
          <p:cNvPr id="33" name="Google Shape;33;p121"/>
          <p:cNvSpPr/>
          <p:nvPr/>
        </p:nvSpPr>
        <p:spPr>
          <a:xfrm>
            <a:off x="0" y="13007007"/>
            <a:ext cx="24384001" cy="769471"/>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2C77"/>
              </a:buClr>
              <a:buSzPts val="6400"/>
              <a:buFont typeface="Arial"/>
              <a:buNone/>
            </a:pPr>
            <a:endParaRPr sz="6400" b="0" i="0" u="none" strike="noStrike" cap="none">
              <a:solidFill>
                <a:srgbClr val="002C77"/>
              </a:solidFill>
              <a:latin typeface="Arial"/>
              <a:ea typeface="Arial"/>
              <a:cs typeface="Arial"/>
              <a:sym typeface="Arial"/>
            </a:endParaRPr>
          </a:p>
        </p:txBody>
      </p:sp>
      <p:sp>
        <p:nvSpPr>
          <p:cNvPr id="34" name="Google Shape;34;p121"/>
          <p:cNvSpPr/>
          <p:nvPr/>
        </p:nvSpPr>
        <p:spPr>
          <a:xfrm>
            <a:off x="0" y="13007007"/>
            <a:ext cx="5486401" cy="769471"/>
          </a:xfrm>
          <a:custGeom>
            <a:avLst/>
            <a:gdLst/>
            <a:ahLst/>
            <a:cxnLst/>
            <a:rect l="l" t="t" r="r" b="b"/>
            <a:pathLst>
              <a:path w="21600" h="21600" extrusionOk="0">
                <a:moveTo>
                  <a:pt x="0" y="0"/>
                </a:moveTo>
                <a:lnTo>
                  <a:pt x="19871" y="0"/>
                </a:lnTo>
                <a:lnTo>
                  <a:pt x="21600" y="21600"/>
                </a:lnTo>
                <a:lnTo>
                  <a:pt x="0" y="21600"/>
                </a:lnTo>
                <a:close/>
              </a:path>
            </a:pathLst>
          </a:custGeom>
          <a:solidFill>
            <a:srgbClr val="000000">
              <a:alpha val="2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3600"/>
              <a:buFont typeface="Arial"/>
              <a:buNone/>
            </a:pPr>
            <a:endParaRPr sz="3600" b="0" i="0" u="none" strike="noStrike" cap="none">
              <a:solidFill>
                <a:srgbClr val="FFFFFF"/>
              </a:solidFill>
              <a:latin typeface="Arial"/>
              <a:ea typeface="Arial"/>
              <a:cs typeface="Arial"/>
              <a:sym typeface="Arial"/>
            </a:endParaRPr>
          </a:p>
        </p:txBody>
      </p:sp>
      <p:pic>
        <p:nvPicPr>
          <p:cNvPr id="35" name="Google Shape;35;p121" descr="Picture 4"/>
          <p:cNvPicPr preferRelativeResize="0"/>
          <p:nvPr/>
        </p:nvPicPr>
        <p:blipFill rotWithShape="1">
          <a:blip r:embed="rId2">
            <a:alphaModFix/>
          </a:blip>
          <a:srcRect/>
          <a:stretch/>
        </p:blipFill>
        <p:spPr>
          <a:xfrm>
            <a:off x="239491" y="13082105"/>
            <a:ext cx="4680851" cy="620475"/>
          </a:xfrm>
          <a:prstGeom prst="rect">
            <a:avLst/>
          </a:prstGeom>
          <a:noFill/>
          <a:ln>
            <a:noFill/>
          </a:ln>
        </p:spPr>
      </p:pic>
      <p:sp>
        <p:nvSpPr>
          <p:cNvPr id="36" name="Google Shape;36;p121"/>
          <p:cNvSpPr txBox="1">
            <a:spLocks noGrp="1"/>
          </p:cNvSpPr>
          <p:nvPr>
            <p:ph type="title"/>
          </p:nvPr>
        </p:nvSpPr>
        <p:spPr>
          <a:xfrm>
            <a:off x="1676400" y="730250"/>
            <a:ext cx="21031199" cy="960263"/>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rgbClr val="C5093B"/>
              </a:buClr>
              <a:buSzPts val="1800"/>
              <a:buNone/>
              <a:defRPr/>
            </a:lvl1pPr>
            <a:lvl2pPr lvl="1" algn="l">
              <a:lnSpc>
                <a:spcPct val="90000"/>
              </a:lnSpc>
              <a:spcBef>
                <a:spcPts val="0"/>
              </a:spcBef>
              <a:spcAft>
                <a:spcPts val="0"/>
              </a:spcAft>
              <a:buClr>
                <a:srgbClr val="C5093B"/>
              </a:buClr>
              <a:buSzPts val="1800"/>
              <a:buNone/>
              <a:defRPr/>
            </a:lvl2pPr>
            <a:lvl3pPr lvl="2" algn="l">
              <a:lnSpc>
                <a:spcPct val="90000"/>
              </a:lnSpc>
              <a:spcBef>
                <a:spcPts val="0"/>
              </a:spcBef>
              <a:spcAft>
                <a:spcPts val="0"/>
              </a:spcAft>
              <a:buClr>
                <a:srgbClr val="C5093B"/>
              </a:buClr>
              <a:buSzPts val="1800"/>
              <a:buNone/>
              <a:defRPr/>
            </a:lvl3pPr>
            <a:lvl4pPr lvl="3" algn="l">
              <a:lnSpc>
                <a:spcPct val="90000"/>
              </a:lnSpc>
              <a:spcBef>
                <a:spcPts val="0"/>
              </a:spcBef>
              <a:spcAft>
                <a:spcPts val="0"/>
              </a:spcAft>
              <a:buClr>
                <a:srgbClr val="C5093B"/>
              </a:buClr>
              <a:buSzPts val="1800"/>
              <a:buNone/>
              <a:defRPr/>
            </a:lvl4pPr>
            <a:lvl5pPr lvl="4" algn="l">
              <a:lnSpc>
                <a:spcPct val="90000"/>
              </a:lnSpc>
              <a:spcBef>
                <a:spcPts val="0"/>
              </a:spcBef>
              <a:spcAft>
                <a:spcPts val="0"/>
              </a:spcAft>
              <a:buClr>
                <a:srgbClr val="C5093B"/>
              </a:buClr>
              <a:buSzPts val="1800"/>
              <a:buNone/>
              <a:defRPr/>
            </a:lvl5pPr>
            <a:lvl6pPr lvl="5" algn="l">
              <a:lnSpc>
                <a:spcPct val="90000"/>
              </a:lnSpc>
              <a:spcBef>
                <a:spcPts val="0"/>
              </a:spcBef>
              <a:spcAft>
                <a:spcPts val="0"/>
              </a:spcAft>
              <a:buClr>
                <a:srgbClr val="C5093B"/>
              </a:buClr>
              <a:buSzPts val="1800"/>
              <a:buNone/>
              <a:defRPr/>
            </a:lvl6pPr>
            <a:lvl7pPr lvl="6" algn="l">
              <a:lnSpc>
                <a:spcPct val="90000"/>
              </a:lnSpc>
              <a:spcBef>
                <a:spcPts val="0"/>
              </a:spcBef>
              <a:spcAft>
                <a:spcPts val="0"/>
              </a:spcAft>
              <a:buClr>
                <a:srgbClr val="C5093B"/>
              </a:buClr>
              <a:buSzPts val="1800"/>
              <a:buNone/>
              <a:defRPr/>
            </a:lvl7pPr>
            <a:lvl8pPr lvl="7" algn="l">
              <a:lnSpc>
                <a:spcPct val="90000"/>
              </a:lnSpc>
              <a:spcBef>
                <a:spcPts val="0"/>
              </a:spcBef>
              <a:spcAft>
                <a:spcPts val="0"/>
              </a:spcAft>
              <a:buClr>
                <a:srgbClr val="C5093B"/>
              </a:buClr>
              <a:buSzPts val="1800"/>
              <a:buNone/>
              <a:defRPr/>
            </a:lvl8pPr>
            <a:lvl9pPr lvl="8" algn="l">
              <a:lnSpc>
                <a:spcPct val="90000"/>
              </a:lnSpc>
              <a:spcBef>
                <a:spcPts val="0"/>
              </a:spcBef>
              <a:spcAft>
                <a:spcPts val="0"/>
              </a:spcAft>
              <a:buClr>
                <a:srgbClr val="C5093B"/>
              </a:buClr>
              <a:buSzPts val="1800"/>
              <a:buNone/>
              <a:defRPr/>
            </a:lvl9pPr>
          </a:lstStyle>
          <a:p>
            <a:endParaRPr/>
          </a:p>
        </p:txBody>
      </p:sp>
      <p:sp>
        <p:nvSpPr>
          <p:cNvPr id="37" name="Google Shape;37;p121"/>
          <p:cNvSpPr txBox="1">
            <a:spLocks noGrp="1"/>
          </p:cNvSpPr>
          <p:nvPr>
            <p:ph type="body" idx="1"/>
          </p:nvPr>
        </p:nvSpPr>
        <p:spPr>
          <a:xfrm>
            <a:off x="1676400" y="2620216"/>
            <a:ext cx="21031199" cy="8702676"/>
          </a:xfrm>
          <a:prstGeom prst="rect">
            <a:avLst/>
          </a:prstGeom>
          <a:noFill/>
          <a:ln>
            <a:noFill/>
          </a:ln>
        </p:spPr>
        <p:txBody>
          <a:bodyPr spcFirstLastPara="1" wrap="square" lIns="0" tIns="0" rIns="0" bIns="0" anchor="t" anchorCtr="0">
            <a:normAutofit/>
          </a:bodyPr>
          <a:lstStyle>
            <a:lvl1pPr marL="457200" lvl="0" indent="-228600" algn="l">
              <a:lnSpc>
                <a:spcPct val="113000"/>
              </a:lnSpc>
              <a:spcBef>
                <a:spcPts val="1600"/>
              </a:spcBef>
              <a:spcAft>
                <a:spcPts val="0"/>
              </a:spcAft>
              <a:buClr>
                <a:schemeClr val="accent1"/>
              </a:buClr>
              <a:buSzPts val="1800"/>
              <a:buNone/>
              <a:defRPr/>
            </a:lvl1pPr>
            <a:lvl2pPr marL="914400" lvl="1" indent="-228600" algn="l">
              <a:lnSpc>
                <a:spcPct val="113000"/>
              </a:lnSpc>
              <a:spcBef>
                <a:spcPts val="1600"/>
              </a:spcBef>
              <a:spcAft>
                <a:spcPts val="0"/>
              </a:spcAft>
              <a:buClr>
                <a:schemeClr val="accent1"/>
              </a:buClr>
              <a:buSzPts val="1800"/>
              <a:buNone/>
              <a:defRPr/>
            </a:lvl2pPr>
            <a:lvl3pPr marL="1371600" lvl="2" indent="-228600" algn="l">
              <a:lnSpc>
                <a:spcPct val="113000"/>
              </a:lnSpc>
              <a:spcBef>
                <a:spcPts val="1600"/>
              </a:spcBef>
              <a:spcAft>
                <a:spcPts val="0"/>
              </a:spcAft>
              <a:buClr>
                <a:schemeClr val="accent1"/>
              </a:buClr>
              <a:buSzPts val="1800"/>
              <a:buNone/>
              <a:defRPr/>
            </a:lvl3pPr>
            <a:lvl4pPr marL="1828800" lvl="3" indent="-228600" algn="l">
              <a:lnSpc>
                <a:spcPct val="113000"/>
              </a:lnSpc>
              <a:spcBef>
                <a:spcPts val="1600"/>
              </a:spcBef>
              <a:spcAft>
                <a:spcPts val="0"/>
              </a:spcAft>
              <a:buClr>
                <a:schemeClr val="accent1"/>
              </a:buClr>
              <a:buSzPts val="1800"/>
              <a:buNone/>
              <a:defRPr/>
            </a:lvl4pPr>
            <a:lvl5pPr marL="2286000" lvl="4" indent="-228600" algn="l">
              <a:lnSpc>
                <a:spcPct val="113000"/>
              </a:lnSpc>
              <a:spcBef>
                <a:spcPts val="1600"/>
              </a:spcBef>
              <a:spcAft>
                <a:spcPts val="0"/>
              </a:spcAft>
              <a:buClr>
                <a:schemeClr val="accent1"/>
              </a:buClr>
              <a:buSzPts val="1800"/>
              <a:buNone/>
              <a:defRPr/>
            </a:lvl5pPr>
            <a:lvl6pPr marL="2743200" lvl="5" indent="-342900" algn="l">
              <a:lnSpc>
                <a:spcPct val="113000"/>
              </a:lnSpc>
              <a:spcBef>
                <a:spcPts val="1600"/>
              </a:spcBef>
              <a:spcAft>
                <a:spcPts val="0"/>
              </a:spcAft>
              <a:buClr>
                <a:schemeClr val="accent1"/>
              </a:buClr>
              <a:buSzPts val="1800"/>
              <a:buChar char="•"/>
              <a:defRPr/>
            </a:lvl6pPr>
            <a:lvl7pPr marL="3200400" lvl="6" indent="-342900" algn="l">
              <a:lnSpc>
                <a:spcPct val="113000"/>
              </a:lnSpc>
              <a:spcBef>
                <a:spcPts val="1600"/>
              </a:spcBef>
              <a:spcAft>
                <a:spcPts val="0"/>
              </a:spcAft>
              <a:buClr>
                <a:schemeClr val="accent1"/>
              </a:buClr>
              <a:buSzPts val="1800"/>
              <a:buChar char="•"/>
              <a:defRPr/>
            </a:lvl7pPr>
            <a:lvl8pPr marL="3657600" lvl="7" indent="-342900" algn="l">
              <a:lnSpc>
                <a:spcPct val="113000"/>
              </a:lnSpc>
              <a:spcBef>
                <a:spcPts val="1600"/>
              </a:spcBef>
              <a:spcAft>
                <a:spcPts val="0"/>
              </a:spcAft>
              <a:buClr>
                <a:schemeClr val="accent1"/>
              </a:buClr>
              <a:buSzPts val="1800"/>
              <a:buChar char="•"/>
              <a:defRPr/>
            </a:lvl8pPr>
            <a:lvl9pPr marL="4114800" lvl="8" indent="-342900" algn="l">
              <a:lnSpc>
                <a:spcPct val="113000"/>
              </a:lnSpc>
              <a:spcBef>
                <a:spcPts val="1600"/>
              </a:spcBef>
              <a:spcAft>
                <a:spcPts val="0"/>
              </a:spcAft>
              <a:buClr>
                <a:schemeClr val="accent1"/>
              </a:buClr>
              <a:buSzPts val="1800"/>
              <a:buChar char="•"/>
              <a:defRPr/>
            </a:lvl9pPr>
          </a:lstStyle>
          <a:p>
            <a:endParaRPr/>
          </a:p>
        </p:txBody>
      </p:sp>
      <p:sp>
        <p:nvSpPr>
          <p:cNvPr id="38" name="Google Shape;38;p121"/>
          <p:cNvSpPr txBox="1">
            <a:spLocks noGrp="1"/>
          </p:cNvSpPr>
          <p:nvPr>
            <p:ph type="sldNum" idx="12"/>
          </p:nvPr>
        </p:nvSpPr>
        <p:spPr>
          <a:xfrm>
            <a:off x="11785600" y="12344400"/>
            <a:ext cx="5689600" cy="736601"/>
          </a:xfrm>
          <a:prstGeom prst="rect">
            <a:avLst/>
          </a:prstGeom>
          <a:noFill/>
          <a:ln>
            <a:noFill/>
          </a:ln>
        </p:spPr>
        <p:txBody>
          <a:bodyPr spcFirstLastPara="1" wrap="square" lIns="91425" tIns="91425" rIns="91425" bIns="91425" anchor="ctr" anchorCtr="0">
            <a:spAutoFit/>
          </a:bodyPr>
          <a:lstStyle>
            <a:lvl1pPr marL="0" lvl="0" indent="0" algn="r">
              <a:lnSpc>
                <a:spcPct val="100000"/>
              </a:lnSpc>
              <a:spcBef>
                <a:spcPts val="0"/>
              </a:spcBef>
              <a:spcAft>
                <a:spcPts val="0"/>
              </a:spcAft>
              <a:buClr>
                <a:srgbClr val="2D2C41"/>
              </a:buClr>
              <a:buSzPts val="2400"/>
              <a:buFont typeface="Arial"/>
              <a:buNone/>
              <a:defRPr sz="2400"/>
            </a:lvl1pPr>
            <a:lvl2pPr marL="0" lvl="1" indent="0" algn="r">
              <a:lnSpc>
                <a:spcPct val="100000"/>
              </a:lnSpc>
              <a:spcBef>
                <a:spcPts val="0"/>
              </a:spcBef>
              <a:spcAft>
                <a:spcPts val="0"/>
              </a:spcAft>
              <a:buClr>
                <a:srgbClr val="2D2C41"/>
              </a:buClr>
              <a:buSzPts val="2400"/>
              <a:buFont typeface="Arial"/>
              <a:buNone/>
              <a:defRPr sz="2400"/>
            </a:lvl2pPr>
            <a:lvl3pPr marL="0" lvl="2" indent="0" algn="r">
              <a:lnSpc>
                <a:spcPct val="100000"/>
              </a:lnSpc>
              <a:spcBef>
                <a:spcPts val="0"/>
              </a:spcBef>
              <a:spcAft>
                <a:spcPts val="0"/>
              </a:spcAft>
              <a:buClr>
                <a:srgbClr val="2D2C41"/>
              </a:buClr>
              <a:buSzPts val="2400"/>
              <a:buFont typeface="Arial"/>
              <a:buNone/>
              <a:defRPr sz="2400"/>
            </a:lvl3pPr>
            <a:lvl4pPr marL="0" lvl="3" indent="0" algn="r">
              <a:lnSpc>
                <a:spcPct val="100000"/>
              </a:lnSpc>
              <a:spcBef>
                <a:spcPts val="0"/>
              </a:spcBef>
              <a:spcAft>
                <a:spcPts val="0"/>
              </a:spcAft>
              <a:buClr>
                <a:srgbClr val="2D2C41"/>
              </a:buClr>
              <a:buSzPts val="2400"/>
              <a:buFont typeface="Arial"/>
              <a:buNone/>
              <a:defRPr sz="2400"/>
            </a:lvl4pPr>
            <a:lvl5pPr marL="0" lvl="4" indent="0" algn="r">
              <a:lnSpc>
                <a:spcPct val="100000"/>
              </a:lnSpc>
              <a:spcBef>
                <a:spcPts val="0"/>
              </a:spcBef>
              <a:spcAft>
                <a:spcPts val="0"/>
              </a:spcAft>
              <a:buClr>
                <a:srgbClr val="2D2C41"/>
              </a:buClr>
              <a:buSzPts val="2400"/>
              <a:buFont typeface="Arial"/>
              <a:buNone/>
              <a:defRPr sz="2400"/>
            </a:lvl5pPr>
            <a:lvl6pPr marL="0" lvl="5" indent="0" algn="r">
              <a:lnSpc>
                <a:spcPct val="100000"/>
              </a:lnSpc>
              <a:spcBef>
                <a:spcPts val="0"/>
              </a:spcBef>
              <a:spcAft>
                <a:spcPts val="0"/>
              </a:spcAft>
              <a:buClr>
                <a:srgbClr val="2D2C41"/>
              </a:buClr>
              <a:buSzPts val="2400"/>
              <a:buFont typeface="Arial"/>
              <a:buNone/>
              <a:defRPr sz="2400"/>
            </a:lvl6pPr>
            <a:lvl7pPr marL="0" lvl="6" indent="0" algn="r">
              <a:lnSpc>
                <a:spcPct val="100000"/>
              </a:lnSpc>
              <a:spcBef>
                <a:spcPts val="0"/>
              </a:spcBef>
              <a:spcAft>
                <a:spcPts val="0"/>
              </a:spcAft>
              <a:buClr>
                <a:srgbClr val="2D2C41"/>
              </a:buClr>
              <a:buSzPts val="2400"/>
              <a:buFont typeface="Arial"/>
              <a:buNone/>
              <a:defRPr sz="2400"/>
            </a:lvl7pPr>
            <a:lvl8pPr marL="0" lvl="7" indent="0" algn="r">
              <a:lnSpc>
                <a:spcPct val="100000"/>
              </a:lnSpc>
              <a:spcBef>
                <a:spcPts val="0"/>
              </a:spcBef>
              <a:spcAft>
                <a:spcPts val="0"/>
              </a:spcAft>
              <a:buClr>
                <a:srgbClr val="2D2C41"/>
              </a:buClr>
              <a:buSzPts val="2400"/>
              <a:buFont typeface="Arial"/>
              <a:buNone/>
              <a:defRPr sz="2400"/>
            </a:lvl8pPr>
            <a:lvl9pPr marL="0" lvl="8" indent="0" algn="r">
              <a:lnSpc>
                <a:spcPct val="100000"/>
              </a:lnSpc>
              <a:spcBef>
                <a:spcPts val="0"/>
              </a:spcBef>
              <a:spcAft>
                <a:spcPts val="0"/>
              </a:spcAft>
              <a:buClr>
                <a:srgbClr val="2D2C41"/>
              </a:buClr>
              <a:buSzPts val="2400"/>
              <a:buFont typeface="Arial"/>
              <a:buNone/>
              <a:defRPr sz="2400"/>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96756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Content: Emphasis">
    <p:bg>
      <p:bgPr>
        <a:solidFill>
          <a:schemeClr val="accent1"/>
        </a:solidFill>
        <a:effectLst/>
      </p:bgPr>
    </p:bg>
    <p:spTree>
      <p:nvGrpSpPr>
        <p:cNvPr id="1" name=""/>
        <p:cNvGrpSpPr/>
        <p:nvPr/>
      </p:nvGrpSpPr>
      <p:grpSpPr>
        <a:xfrm>
          <a:off x="0" y="0"/>
          <a:ext cx="0" cy="0"/>
          <a:chOff x="0" y="0"/>
          <a:chExt cx="0" cy="0"/>
        </a:xfrm>
      </p:grpSpPr>
      <p:sp>
        <p:nvSpPr>
          <p:cNvPr id="36" name="Title Text"/>
          <p:cNvSpPr txBox="1">
            <a:spLocks noGrp="1"/>
          </p:cNvSpPr>
          <p:nvPr>
            <p:ph type="title"/>
          </p:nvPr>
        </p:nvSpPr>
        <p:spPr>
          <a:prstGeom prst="rect">
            <a:avLst/>
          </a:prstGeom>
        </p:spPr>
        <p:txBody>
          <a:bodyPr/>
          <a:lstStyle>
            <a:lvl1pPr>
              <a:defRPr>
                <a:solidFill>
                  <a:srgbClr val="FFFFFF"/>
                </a:solidFill>
              </a:defRPr>
            </a:lvl1pPr>
          </a:lstStyle>
          <a:p>
            <a:r>
              <a:t>Title Text</a:t>
            </a:r>
          </a:p>
        </p:txBody>
      </p:sp>
      <p:sp>
        <p:nvSpPr>
          <p:cNvPr id="37" name="Body Level One…"/>
          <p:cNvSpPr txBox="1">
            <a:spLocks noGrp="1"/>
          </p:cNvSpPr>
          <p:nvPr>
            <p:ph type="body" idx="1"/>
          </p:nvPr>
        </p:nvSpPr>
        <p:spPr>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38" name="Rectangle 5"/>
          <p:cNvSpPr/>
          <p:nvPr/>
        </p:nvSpPr>
        <p:spPr>
          <a:xfrm>
            <a:off x="0" y="13007007"/>
            <a:ext cx="24384000" cy="769471"/>
          </a:xfrm>
          <a:prstGeom prst="rect">
            <a:avLst/>
          </a:prstGeom>
          <a:solidFill>
            <a:srgbClr val="003D75"/>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endParaRPr/>
          </a:p>
        </p:txBody>
      </p:sp>
      <p:pic>
        <p:nvPicPr>
          <p:cNvPr id="39" name="Picture 7" descr="Picture 7"/>
          <p:cNvPicPr>
            <a:picLocks noChangeAspect="1"/>
          </p:cNvPicPr>
          <p:nvPr/>
        </p:nvPicPr>
        <p:blipFill>
          <a:blip r:embed="rId2"/>
          <a:stretch>
            <a:fillRect/>
          </a:stretch>
        </p:blipFill>
        <p:spPr>
          <a:xfrm>
            <a:off x="239491" y="13082105"/>
            <a:ext cx="4680851" cy="620475"/>
          </a:xfrm>
          <a:prstGeom prst="rect">
            <a:avLst/>
          </a:prstGeom>
          <a:ln w="12700">
            <a:miter lim="400000"/>
          </a:ln>
        </p:spPr>
      </p:pic>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ction Header">
    <p:bg>
      <p:bgPr>
        <a:solidFill>
          <a:schemeClr val="accent1"/>
        </a:solidFill>
        <a:effectLst/>
      </p:bgPr>
    </p:bg>
    <p:spTree>
      <p:nvGrpSpPr>
        <p:cNvPr id="1" name=""/>
        <p:cNvGrpSpPr/>
        <p:nvPr/>
      </p:nvGrpSpPr>
      <p:grpSpPr>
        <a:xfrm>
          <a:off x="0" y="0"/>
          <a:ext cx="0" cy="0"/>
          <a:chOff x="0" y="0"/>
          <a:chExt cx="0" cy="0"/>
        </a:xfrm>
      </p:grpSpPr>
      <p:sp>
        <p:nvSpPr>
          <p:cNvPr id="47" name="Title Text"/>
          <p:cNvSpPr txBox="1">
            <a:spLocks noGrp="1"/>
          </p:cNvSpPr>
          <p:nvPr>
            <p:ph type="title"/>
          </p:nvPr>
        </p:nvSpPr>
        <p:spPr>
          <a:xfrm>
            <a:off x="1663700" y="8053888"/>
            <a:ext cx="21031200" cy="1071063"/>
          </a:xfrm>
          <a:prstGeom prst="rect">
            <a:avLst/>
          </a:prstGeom>
        </p:spPr>
        <p:txBody>
          <a:bodyPr anchor="b"/>
          <a:lstStyle>
            <a:lvl1pPr>
              <a:defRPr sz="6400">
                <a:solidFill>
                  <a:srgbClr val="FFFFFF"/>
                </a:solidFill>
              </a:defRPr>
            </a:lvl1pPr>
          </a:lstStyle>
          <a:p>
            <a:r>
              <a:t>Title Text</a:t>
            </a:r>
          </a:p>
        </p:txBody>
      </p:sp>
      <p:sp>
        <p:nvSpPr>
          <p:cNvPr id="48" name="Body Level One…"/>
          <p:cNvSpPr txBox="1">
            <a:spLocks noGrp="1"/>
          </p:cNvSpPr>
          <p:nvPr>
            <p:ph type="body" sz="quarter" idx="1"/>
          </p:nvPr>
        </p:nvSpPr>
        <p:spPr>
          <a:xfrm>
            <a:off x="1663700" y="9178925"/>
            <a:ext cx="21031200" cy="3000375"/>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49" name="Freeform 9"/>
          <p:cNvSpPr/>
          <p:nvPr/>
        </p:nvSpPr>
        <p:spPr>
          <a:xfrm rot="10800000" flipH="1">
            <a:off x="18755413" y="0"/>
            <a:ext cx="5628597" cy="13716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17579" y="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endParaRPr/>
          </a:p>
        </p:txBody>
      </p:sp>
      <p:sp>
        <p:nvSpPr>
          <p:cNvPr id="50" name="Freeform 5"/>
          <p:cNvSpPr/>
          <p:nvPr/>
        </p:nvSpPr>
        <p:spPr>
          <a:xfrm rot="16200000" flipH="1">
            <a:off x="15845359" y="5177351"/>
            <a:ext cx="4275535" cy="128017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close/>
              </a:path>
            </a:pathLst>
          </a:custGeom>
          <a:solidFill>
            <a:srgbClr val="000000">
              <a:alpha val="1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endParaRP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8" name="Title Text"/>
          <p:cNvSpPr txBox="1">
            <a:spLocks noGrp="1"/>
          </p:cNvSpPr>
          <p:nvPr>
            <p:ph type="title"/>
          </p:nvPr>
        </p:nvSpPr>
        <p:spPr>
          <a:xfrm>
            <a:off x="1679575" y="730250"/>
            <a:ext cx="21031201" cy="2651126"/>
          </a:xfrm>
          <a:prstGeom prst="rect">
            <a:avLst/>
          </a:prstGeom>
        </p:spPr>
        <p:txBody>
          <a:bodyPr/>
          <a:lstStyle/>
          <a:p>
            <a:r>
              <a:t>Title Text</a:t>
            </a:r>
          </a:p>
        </p:txBody>
      </p:sp>
      <p:sp>
        <p:nvSpPr>
          <p:cNvPr id="59" name="Body Level One…"/>
          <p:cNvSpPr txBox="1">
            <a:spLocks noGrp="1"/>
          </p:cNvSpPr>
          <p:nvPr>
            <p:ph type="body" sz="quarter" idx="1"/>
          </p:nvPr>
        </p:nvSpPr>
        <p:spPr>
          <a:xfrm>
            <a:off x="1679575" y="3362326"/>
            <a:ext cx="10315576" cy="1647825"/>
          </a:xfrm>
          <a:prstGeom prst="rect">
            <a:avLst/>
          </a:prstGeom>
        </p:spPr>
        <p:txBody>
          <a:bodyPr anchor="b"/>
          <a:lstStyle>
            <a:lvl1pPr>
              <a:defRPr sz="2800">
                <a:solidFill>
                  <a:schemeClr val="accent4"/>
                </a:solidFill>
              </a:defRPr>
            </a:lvl1pPr>
            <a:lvl2pPr>
              <a:defRPr sz="2800">
                <a:solidFill>
                  <a:schemeClr val="accent4"/>
                </a:solidFill>
              </a:defRPr>
            </a:lvl2pPr>
            <a:lvl3pPr>
              <a:defRPr sz="2800">
                <a:solidFill>
                  <a:schemeClr val="accent4"/>
                </a:solidFill>
              </a:defRPr>
            </a:lvl3pPr>
            <a:lvl4pPr>
              <a:defRPr sz="2800">
                <a:solidFill>
                  <a:schemeClr val="accent4"/>
                </a:solidFill>
              </a:defRPr>
            </a:lvl4pPr>
            <a:lvl5pPr>
              <a:defRPr sz="2800">
                <a:solidFill>
                  <a:schemeClr val="accent4"/>
                </a:solidFill>
              </a:defRPr>
            </a:lvl5pPr>
          </a:lstStyle>
          <a:p>
            <a:r>
              <a:t>Body Level One</a:t>
            </a:r>
          </a:p>
          <a:p>
            <a:pPr lvl="1"/>
            <a:r>
              <a:t>Body Level Two</a:t>
            </a:r>
          </a:p>
          <a:p>
            <a:pPr lvl="2"/>
            <a:r>
              <a:t>Body Level Three</a:t>
            </a:r>
          </a:p>
          <a:p>
            <a:pPr lvl="3"/>
            <a:r>
              <a:t>Body Level Four</a:t>
            </a:r>
          </a:p>
          <a:p>
            <a:pPr lvl="4"/>
            <a:r>
              <a:t>Body Level Five</a:t>
            </a:r>
          </a:p>
        </p:txBody>
      </p:sp>
      <p:sp>
        <p:nvSpPr>
          <p:cNvPr id="60" name="Text Placeholder 4"/>
          <p:cNvSpPr>
            <a:spLocks noGrp="1"/>
          </p:cNvSpPr>
          <p:nvPr>
            <p:ph type="body" sz="quarter" idx="21"/>
          </p:nvPr>
        </p:nvSpPr>
        <p:spPr>
          <a:xfrm>
            <a:off x="12344400" y="3362326"/>
            <a:ext cx="10366376" cy="1647825"/>
          </a:xfrm>
          <a:prstGeom prst="rect">
            <a:avLst/>
          </a:prstGeom>
        </p:spPr>
        <p:txBody>
          <a:bodyPr anchor="b"/>
          <a:lstStyle/>
          <a:p>
            <a:pPr>
              <a:defRPr sz="2800">
                <a:solidFill>
                  <a:schemeClr val="accent4"/>
                </a:solidFill>
                <a:latin typeface="Garamond"/>
                <a:ea typeface="Garamond"/>
                <a:cs typeface="Garamond"/>
                <a:sym typeface="Garamond"/>
              </a:defRPr>
            </a:pPr>
            <a:endParaRPr/>
          </a:p>
        </p:txBody>
      </p:sp>
      <p:sp>
        <p:nvSpPr>
          <p:cNvPr id="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68"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endParaRPr/>
          </a:p>
        </p:txBody>
      </p:sp>
      <p:sp>
        <p:nvSpPr>
          <p:cNvPr id="69"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endParaRPr/>
          </a:p>
        </p:txBody>
      </p:sp>
      <p:pic>
        <p:nvPicPr>
          <p:cNvPr id="70" name="Picture 4" descr="Picture 4"/>
          <p:cNvPicPr>
            <a:picLocks noChangeAspect="1"/>
          </p:cNvPicPr>
          <p:nvPr/>
        </p:nvPicPr>
        <p:blipFill>
          <a:blip r:embed="rId2"/>
          <a:stretch>
            <a:fillRect/>
          </a:stretch>
        </p:blipFill>
        <p:spPr>
          <a:xfrm>
            <a:off x="239491" y="13082105"/>
            <a:ext cx="4680851" cy="620475"/>
          </a:xfrm>
          <a:prstGeom prst="rect">
            <a:avLst/>
          </a:prstGeom>
          <a:ln w="12700">
            <a:miter lim="400000"/>
          </a:ln>
        </p:spPr>
      </p:pic>
      <p:sp>
        <p:nvSpPr>
          <p:cNvPr id="71" name="Title Text"/>
          <p:cNvSpPr txBox="1">
            <a:spLocks noGrp="1"/>
          </p:cNvSpPr>
          <p:nvPr>
            <p:ph type="title"/>
          </p:nvPr>
        </p:nvSpPr>
        <p:spPr>
          <a:xfrm>
            <a:off x="1679575" y="2378940"/>
            <a:ext cx="7864476" cy="1735860"/>
          </a:xfrm>
          <a:prstGeom prst="rect">
            <a:avLst/>
          </a:prstGeom>
        </p:spPr>
        <p:txBody>
          <a:bodyPr anchor="b"/>
          <a:lstStyle/>
          <a:p>
            <a:r>
              <a:t>Title Text</a:t>
            </a:r>
          </a:p>
        </p:txBody>
      </p:sp>
      <p:sp>
        <p:nvSpPr>
          <p:cNvPr id="72" name="Body Level One…"/>
          <p:cNvSpPr txBox="1">
            <a:spLocks noGrp="1"/>
          </p:cNvSpPr>
          <p:nvPr>
            <p:ph type="body" sz="half" idx="1"/>
          </p:nvPr>
        </p:nvSpPr>
        <p:spPr>
          <a:xfrm>
            <a:off x="10366375" y="1974850"/>
            <a:ext cx="12344401" cy="97472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3" name="Text Placeholder 3"/>
          <p:cNvSpPr>
            <a:spLocks noGrp="1"/>
          </p:cNvSpPr>
          <p:nvPr>
            <p:ph type="body" sz="quarter" idx="21"/>
          </p:nvPr>
        </p:nvSpPr>
        <p:spPr>
          <a:xfrm>
            <a:off x="1679575" y="4114800"/>
            <a:ext cx="7864475" cy="7623176"/>
          </a:xfrm>
          <a:prstGeom prst="rect">
            <a:avLst/>
          </a:prstGeom>
        </p:spPr>
        <p:txBody>
          <a:bodyPr/>
          <a:lstStyle/>
          <a:p>
            <a:pPr>
              <a:defRPr sz="3200">
                <a:latin typeface="Garamond"/>
                <a:ea typeface="Garamond"/>
                <a:cs typeface="Garamond"/>
                <a:sym typeface="Garamond"/>
              </a:defRPr>
            </a:pPr>
            <a:endParaRP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81" name="Title Text"/>
          <p:cNvSpPr txBox="1">
            <a:spLocks noGrp="1"/>
          </p:cNvSpPr>
          <p:nvPr>
            <p:ph type="title"/>
          </p:nvPr>
        </p:nvSpPr>
        <p:spPr>
          <a:prstGeom prst="rect">
            <a:avLst/>
          </a:prstGeom>
        </p:spPr>
        <p:txBody>
          <a:bodyPr/>
          <a:lstStyle/>
          <a:p>
            <a:r>
              <a:t>Title Text</a:t>
            </a:r>
          </a:p>
        </p:txBody>
      </p:sp>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No Title">
    <p:spTree>
      <p:nvGrpSpPr>
        <p:cNvPr id="1" name=""/>
        <p:cNvGrpSpPr/>
        <p:nvPr/>
      </p:nvGrpSpPr>
      <p:grpSpPr>
        <a:xfrm>
          <a:off x="0" y="0"/>
          <a:ext cx="0" cy="0"/>
          <a:chOff x="0" y="0"/>
          <a:chExt cx="0" cy="0"/>
        </a:xfrm>
      </p:grpSpPr>
      <p:sp>
        <p:nvSpPr>
          <p:cNvPr id="89"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endParaRPr/>
          </a:p>
        </p:txBody>
      </p:sp>
      <p:sp>
        <p:nvSpPr>
          <p:cNvPr id="90"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endParaRPr/>
          </a:p>
        </p:txBody>
      </p:sp>
      <p:pic>
        <p:nvPicPr>
          <p:cNvPr id="91" name="Picture 4" descr="Picture 4"/>
          <p:cNvPicPr>
            <a:picLocks noChangeAspect="1"/>
          </p:cNvPicPr>
          <p:nvPr/>
        </p:nvPicPr>
        <p:blipFill>
          <a:blip r:embed="rId2"/>
          <a:stretch>
            <a:fillRect/>
          </a:stretch>
        </p:blipFill>
        <p:spPr>
          <a:xfrm>
            <a:off x="239491" y="13082105"/>
            <a:ext cx="4680851" cy="620475"/>
          </a:xfrm>
          <a:prstGeom prst="rect">
            <a:avLst/>
          </a:prstGeom>
          <a:ln w="12700">
            <a:miter lim="400000"/>
          </a:ln>
        </p:spPr>
      </p:pic>
      <p:sp>
        <p:nvSpPr>
          <p:cNvPr id="92" name="Body Level One…"/>
          <p:cNvSpPr txBox="1">
            <a:spLocks noGrp="1"/>
          </p:cNvSpPr>
          <p:nvPr>
            <p:ph type="body" idx="1"/>
          </p:nvPr>
        </p:nvSpPr>
        <p:spPr>
          <a:xfrm>
            <a:off x="1676400" y="730250"/>
            <a:ext cx="21031200" cy="870267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Full Image with Text">
    <p:spTree>
      <p:nvGrpSpPr>
        <p:cNvPr id="1" name=""/>
        <p:cNvGrpSpPr/>
        <p:nvPr/>
      </p:nvGrpSpPr>
      <p:grpSpPr>
        <a:xfrm>
          <a:off x="0" y="0"/>
          <a:ext cx="0" cy="0"/>
          <a:chOff x="0" y="0"/>
          <a:chExt cx="0" cy="0"/>
        </a:xfrm>
      </p:grpSpPr>
      <p:sp>
        <p:nvSpPr>
          <p:cNvPr id="100"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endParaRPr/>
          </a:p>
        </p:txBody>
      </p:sp>
      <p:sp>
        <p:nvSpPr>
          <p:cNvPr id="101"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endParaRPr/>
          </a:p>
        </p:txBody>
      </p:sp>
      <p:pic>
        <p:nvPicPr>
          <p:cNvPr id="102" name="Picture 4" descr="Picture 4"/>
          <p:cNvPicPr>
            <a:picLocks noChangeAspect="1"/>
          </p:cNvPicPr>
          <p:nvPr/>
        </p:nvPicPr>
        <p:blipFill>
          <a:blip r:embed="rId2"/>
          <a:stretch>
            <a:fillRect/>
          </a:stretch>
        </p:blipFill>
        <p:spPr>
          <a:xfrm>
            <a:off x="239491" y="13082105"/>
            <a:ext cx="4680851" cy="620475"/>
          </a:xfrm>
          <a:prstGeom prst="rect">
            <a:avLst/>
          </a:prstGeom>
          <a:ln w="12700">
            <a:miter lim="400000"/>
          </a:ln>
        </p:spPr>
      </p:pic>
      <p:sp>
        <p:nvSpPr>
          <p:cNvPr id="103" name="Picture Placeholder 2"/>
          <p:cNvSpPr>
            <a:spLocks noGrp="1"/>
          </p:cNvSpPr>
          <p:nvPr>
            <p:ph type="pic" idx="21"/>
          </p:nvPr>
        </p:nvSpPr>
        <p:spPr>
          <a:xfrm>
            <a:off x="0" y="40866"/>
            <a:ext cx="24384000" cy="13675135"/>
          </a:xfrm>
          <a:prstGeom prst="rect">
            <a:avLst/>
          </a:prstGeom>
        </p:spPr>
        <p:txBody>
          <a:bodyPr lIns="91439" tIns="45719" rIns="91439" bIns="45719">
            <a:noAutofit/>
          </a:bodyPr>
          <a:lstStyle/>
          <a:p>
            <a:endParaRPr/>
          </a:p>
        </p:txBody>
      </p:sp>
      <p:sp>
        <p:nvSpPr>
          <p:cNvPr id="104" name="Body Level One…"/>
          <p:cNvSpPr txBox="1">
            <a:spLocks noGrp="1"/>
          </p:cNvSpPr>
          <p:nvPr>
            <p:ph type="body" sz="quarter" idx="1"/>
          </p:nvPr>
        </p:nvSpPr>
        <p:spPr>
          <a:xfrm>
            <a:off x="1259682" y="4114800"/>
            <a:ext cx="5898356" cy="7623176"/>
          </a:xfrm>
          <a:prstGeom prst="rect">
            <a:avLst/>
          </a:prstGeom>
          <a:solidFill>
            <a:schemeClr val="accent1">
              <a:alpha val="85000"/>
            </a:schemeClr>
          </a:solidFill>
          <a:ln w="25400"/>
        </p:spPr>
        <p:txBody>
          <a:bodyPr lIns="548640" tIns="548640" rIns="548640" bIns="548640"/>
          <a:lstStyle>
            <a:lvl1pPr>
              <a:defRPr sz="2800">
                <a:solidFill>
                  <a:srgbClr val="FFFFFF"/>
                </a:solidFill>
              </a:defRPr>
            </a:lvl1pPr>
            <a:lvl2pPr>
              <a:defRPr sz="2800">
                <a:solidFill>
                  <a:srgbClr val="FFFFFF"/>
                </a:solidFill>
              </a:defRPr>
            </a:lvl2pPr>
            <a:lvl3pPr>
              <a:defRPr sz="2800">
                <a:solidFill>
                  <a:srgbClr val="FFFFFF"/>
                </a:solidFill>
              </a:defRPr>
            </a:lvl3pPr>
            <a:lvl4pPr>
              <a:defRPr sz="2800">
                <a:solidFill>
                  <a:srgbClr val="FFFFFF"/>
                </a:solidFill>
              </a:defRPr>
            </a:lvl4pPr>
            <a:lvl5pPr>
              <a:defRPr sz="28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0" y="13007007"/>
            <a:ext cx="24384000" cy="769471"/>
          </a:xfrm>
          <a:prstGeom prst="rect">
            <a:avLst/>
          </a:prstGeom>
          <a:solidFill>
            <a:schemeClr val="accent1"/>
          </a:solidFill>
          <a:ln w="12700">
            <a:miter lim="400000"/>
          </a:ln>
        </p:spPr>
        <p:txBody>
          <a:bodyPr tIns="91439" bIns="91439" anchor="ctr"/>
          <a:lstStyle/>
          <a:p>
            <a:pPr algn="ctr">
              <a:lnSpc>
                <a:spcPct val="113000"/>
              </a:lnSpc>
              <a:spcBef>
                <a:spcPts val="1600"/>
              </a:spcBef>
              <a:defRPr sz="6400">
                <a:solidFill>
                  <a:srgbClr val="002C77"/>
                </a:solidFill>
                <a:latin typeface="Garamond"/>
                <a:ea typeface="Garamond"/>
                <a:cs typeface="Garamond"/>
                <a:sym typeface="Garamond"/>
              </a:defRPr>
            </a:pPr>
            <a:endParaRPr/>
          </a:p>
        </p:txBody>
      </p:sp>
      <p:sp>
        <p:nvSpPr>
          <p:cNvPr id="3" name="Freeform 9"/>
          <p:cNvSpPr/>
          <p:nvPr/>
        </p:nvSpPr>
        <p:spPr>
          <a:xfrm>
            <a:off x="0" y="13007007"/>
            <a:ext cx="5486401" cy="7694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871" y="0"/>
                </a:lnTo>
                <a:lnTo>
                  <a:pt x="21600" y="21600"/>
                </a:lnTo>
                <a:lnTo>
                  <a:pt x="0" y="21600"/>
                </a:lnTo>
                <a:close/>
              </a:path>
            </a:pathLst>
          </a:custGeom>
          <a:solidFill>
            <a:srgbClr val="000000">
              <a:alpha val="20000"/>
            </a:srgbClr>
          </a:solid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endParaRPr/>
          </a:p>
        </p:txBody>
      </p:sp>
      <p:pic>
        <p:nvPicPr>
          <p:cNvPr id="4" name="Picture 4" descr="Picture 4"/>
          <p:cNvPicPr>
            <a:picLocks noChangeAspect="1"/>
          </p:cNvPicPr>
          <p:nvPr/>
        </p:nvPicPr>
        <p:blipFill>
          <a:blip r:embed="rId22"/>
          <a:stretch>
            <a:fillRect/>
          </a:stretch>
        </p:blipFill>
        <p:spPr>
          <a:xfrm>
            <a:off x="239491" y="13082105"/>
            <a:ext cx="4680851" cy="620475"/>
          </a:xfrm>
          <a:prstGeom prst="rect">
            <a:avLst/>
          </a:prstGeom>
          <a:ln w="12700">
            <a:miter lim="400000"/>
          </a:ln>
        </p:spPr>
      </p:pic>
      <p:sp>
        <p:nvSpPr>
          <p:cNvPr id="5" name="Title Text"/>
          <p:cNvSpPr txBox="1">
            <a:spLocks noGrp="1"/>
          </p:cNvSpPr>
          <p:nvPr>
            <p:ph type="title"/>
          </p:nvPr>
        </p:nvSpPr>
        <p:spPr>
          <a:xfrm>
            <a:off x="1676400" y="730250"/>
            <a:ext cx="21031200" cy="9602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t>Title Text</a:t>
            </a:r>
          </a:p>
        </p:txBody>
      </p:sp>
      <p:sp>
        <p:nvSpPr>
          <p:cNvPr id="6" name="Body Level One…"/>
          <p:cNvSpPr txBox="1">
            <a:spLocks noGrp="1"/>
          </p:cNvSpPr>
          <p:nvPr>
            <p:ph type="body" idx="1"/>
          </p:nvPr>
        </p:nvSpPr>
        <p:spPr>
          <a:xfrm>
            <a:off x="1676400" y="2620216"/>
            <a:ext cx="21031200" cy="8702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7" name="Slide Number"/>
          <p:cNvSpPr txBox="1">
            <a:spLocks noGrp="1"/>
          </p:cNvSpPr>
          <p:nvPr>
            <p:ph type="sldNum" sz="quarter" idx="2"/>
          </p:nvPr>
        </p:nvSpPr>
        <p:spPr>
          <a:xfrm>
            <a:off x="11785600" y="12344400"/>
            <a:ext cx="5689600" cy="736601"/>
          </a:xfrm>
          <a:prstGeom prst="rect">
            <a:avLst/>
          </a:prstGeom>
          <a:ln w="25400">
            <a:miter lim="400000"/>
          </a:ln>
        </p:spPr>
        <p:txBody>
          <a:bodyPr wrap="none" tIns="91439" bIns="91439" anchor="ctr">
            <a:spAutoFit/>
          </a:bodyPr>
          <a:lstStyle>
            <a:lvl1pPr algn="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ransition spd="med"/>
  <p:txStyles>
    <p:titleStyle>
      <a:lvl1pPr marL="0" marR="0" indent="0" algn="l" defTabSz="1828800" rtl="0" latinLnBrk="0">
        <a:lnSpc>
          <a:spcPct val="90000"/>
        </a:lnSpc>
        <a:spcBef>
          <a:spcPts val="0"/>
        </a:spcBef>
        <a:spcAft>
          <a:spcPts val="0"/>
        </a:spcAft>
        <a:buClrTx/>
        <a:buSzTx/>
        <a:buFontTx/>
        <a:buNone/>
        <a:tabLst/>
        <a:defRPr sz="5600" b="0" i="0" u="none" strike="noStrike" cap="none" spc="0" baseline="0">
          <a:solidFill>
            <a:srgbClr val="C5093B"/>
          </a:solidFill>
          <a:uFillTx/>
          <a:latin typeface="Arial"/>
          <a:ea typeface="Arial"/>
          <a:cs typeface="Arial"/>
          <a:sym typeface="Arial"/>
        </a:defRPr>
      </a:lvl1pPr>
      <a:lvl2pPr marL="0" marR="0" indent="0" algn="l" defTabSz="1828800" rtl="0" latinLnBrk="0">
        <a:lnSpc>
          <a:spcPct val="90000"/>
        </a:lnSpc>
        <a:spcBef>
          <a:spcPts val="0"/>
        </a:spcBef>
        <a:spcAft>
          <a:spcPts val="0"/>
        </a:spcAft>
        <a:buClrTx/>
        <a:buSzTx/>
        <a:buFontTx/>
        <a:buNone/>
        <a:tabLst/>
        <a:defRPr sz="5600" b="0" i="0" u="none" strike="noStrike" cap="none" spc="0" baseline="0">
          <a:solidFill>
            <a:srgbClr val="C5093B"/>
          </a:solidFill>
          <a:uFillTx/>
          <a:latin typeface="Arial"/>
          <a:ea typeface="Arial"/>
          <a:cs typeface="Arial"/>
          <a:sym typeface="Arial"/>
        </a:defRPr>
      </a:lvl2pPr>
      <a:lvl3pPr marL="0" marR="0" indent="0" algn="l" defTabSz="1828800" rtl="0" latinLnBrk="0">
        <a:lnSpc>
          <a:spcPct val="90000"/>
        </a:lnSpc>
        <a:spcBef>
          <a:spcPts val="0"/>
        </a:spcBef>
        <a:spcAft>
          <a:spcPts val="0"/>
        </a:spcAft>
        <a:buClrTx/>
        <a:buSzTx/>
        <a:buFontTx/>
        <a:buNone/>
        <a:tabLst/>
        <a:defRPr sz="5600" b="0" i="0" u="none" strike="noStrike" cap="none" spc="0" baseline="0">
          <a:solidFill>
            <a:srgbClr val="C5093B"/>
          </a:solidFill>
          <a:uFillTx/>
          <a:latin typeface="Arial"/>
          <a:ea typeface="Arial"/>
          <a:cs typeface="Arial"/>
          <a:sym typeface="Arial"/>
        </a:defRPr>
      </a:lvl3pPr>
      <a:lvl4pPr marL="0" marR="0" indent="0" algn="l" defTabSz="1828800" rtl="0" latinLnBrk="0">
        <a:lnSpc>
          <a:spcPct val="90000"/>
        </a:lnSpc>
        <a:spcBef>
          <a:spcPts val="0"/>
        </a:spcBef>
        <a:spcAft>
          <a:spcPts val="0"/>
        </a:spcAft>
        <a:buClrTx/>
        <a:buSzTx/>
        <a:buFontTx/>
        <a:buNone/>
        <a:tabLst/>
        <a:defRPr sz="5600" b="0" i="0" u="none" strike="noStrike" cap="none" spc="0" baseline="0">
          <a:solidFill>
            <a:srgbClr val="C5093B"/>
          </a:solidFill>
          <a:uFillTx/>
          <a:latin typeface="Arial"/>
          <a:ea typeface="Arial"/>
          <a:cs typeface="Arial"/>
          <a:sym typeface="Arial"/>
        </a:defRPr>
      </a:lvl4pPr>
      <a:lvl5pPr marL="0" marR="0" indent="0" algn="l" defTabSz="1828800" rtl="0" latinLnBrk="0">
        <a:lnSpc>
          <a:spcPct val="90000"/>
        </a:lnSpc>
        <a:spcBef>
          <a:spcPts val="0"/>
        </a:spcBef>
        <a:spcAft>
          <a:spcPts val="0"/>
        </a:spcAft>
        <a:buClrTx/>
        <a:buSzTx/>
        <a:buFontTx/>
        <a:buNone/>
        <a:tabLst/>
        <a:defRPr sz="5600" b="0" i="0" u="none" strike="noStrike" cap="none" spc="0" baseline="0">
          <a:solidFill>
            <a:srgbClr val="C5093B"/>
          </a:solidFill>
          <a:uFillTx/>
          <a:latin typeface="Arial"/>
          <a:ea typeface="Arial"/>
          <a:cs typeface="Arial"/>
          <a:sym typeface="Arial"/>
        </a:defRPr>
      </a:lvl5pPr>
      <a:lvl6pPr marL="0" marR="0" indent="0" algn="l" defTabSz="1828800" rtl="0" latinLnBrk="0">
        <a:lnSpc>
          <a:spcPct val="90000"/>
        </a:lnSpc>
        <a:spcBef>
          <a:spcPts val="0"/>
        </a:spcBef>
        <a:spcAft>
          <a:spcPts val="0"/>
        </a:spcAft>
        <a:buClrTx/>
        <a:buSzTx/>
        <a:buFontTx/>
        <a:buNone/>
        <a:tabLst/>
        <a:defRPr sz="5600" b="0" i="0" u="none" strike="noStrike" cap="none" spc="0" baseline="0">
          <a:solidFill>
            <a:srgbClr val="C5093B"/>
          </a:solidFill>
          <a:uFillTx/>
          <a:latin typeface="Arial"/>
          <a:ea typeface="Arial"/>
          <a:cs typeface="Arial"/>
          <a:sym typeface="Arial"/>
        </a:defRPr>
      </a:lvl6pPr>
      <a:lvl7pPr marL="0" marR="0" indent="0" algn="l" defTabSz="1828800" rtl="0" latinLnBrk="0">
        <a:lnSpc>
          <a:spcPct val="90000"/>
        </a:lnSpc>
        <a:spcBef>
          <a:spcPts val="0"/>
        </a:spcBef>
        <a:spcAft>
          <a:spcPts val="0"/>
        </a:spcAft>
        <a:buClrTx/>
        <a:buSzTx/>
        <a:buFontTx/>
        <a:buNone/>
        <a:tabLst/>
        <a:defRPr sz="5600" b="0" i="0" u="none" strike="noStrike" cap="none" spc="0" baseline="0">
          <a:solidFill>
            <a:srgbClr val="C5093B"/>
          </a:solidFill>
          <a:uFillTx/>
          <a:latin typeface="Arial"/>
          <a:ea typeface="Arial"/>
          <a:cs typeface="Arial"/>
          <a:sym typeface="Arial"/>
        </a:defRPr>
      </a:lvl7pPr>
      <a:lvl8pPr marL="0" marR="0" indent="0" algn="l" defTabSz="1828800" rtl="0" latinLnBrk="0">
        <a:lnSpc>
          <a:spcPct val="90000"/>
        </a:lnSpc>
        <a:spcBef>
          <a:spcPts val="0"/>
        </a:spcBef>
        <a:spcAft>
          <a:spcPts val="0"/>
        </a:spcAft>
        <a:buClrTx/>
        <a:buSzTx/>
        <a:buFontTx/>
        <a:buNone/>
        <a:tabLst/>
        <a:defRPr sz="5600" b="0" i="0" u="none" strike="noStrike" cap="none" spc="0" baseline="0">
          <a:solidFill>
            <a:srgbClr val="C5093B"/>
          </a:solidFill>
          <a:uFillTx/>
          <a:latin typeface="Arial"/>
          <a:ea typeface="Arial"/>
          <a:cs typeface="Arial"/>
          <a:sym typeface="Arial"/>
        </a:defRPr>
      </a:lvl8pPr>
      <a:lvl9pPr marL="0" marR="0" indent="0" algn="l" defTabSz="1828800" rtl="0" latinLnBrk="0">
        <a:lnSpc>
          <a:spcPct val="90000"/>
        </a:lnSpc>
        <a:spcBef>
          <a:spcPts val="0"/>
        </a:spcBef>
        <a:spcAft>
          <a:spcPts val="0"/>
        </a:spcAft>
        <a:buClrTx/>
        <a:buSzTx/>
        <a:buFontTx/>
        <a:buNone/>
        <a:tabLst/>
        <a:defRPr sz="5600" b="0" i="0" u="none" strike="noStrike" cap="none" spc="0" baseline="0">
          <a:solidFill>
            <a:srgbClr val="C5093B"/>
          </a:solidFill>
          <a:uFillTx/>
          <a:latin typeface="Arial"/>
          <a:ea typeface="Arial"/>
          <a:cs typeface="Arial"/>
          <a:sym typeface="Arial"/>
        </a:defRPr>
      </a:lvl9pPr>
    </p:titleStyle>
    <p:bodyStyle>
      <a:lvl1pPr marL="0" marR="0" indent="0" algn="l" defTabSz="1828800" rtl="0" latinLnBrk="0">
        <a:lnSpc>
          <a:spcPct val="113000"/>
        </a:lnSpc>
        <a:spcBef>
          <a:spcPts val="1600"/>
        </a:spcBef>
        <a:spcAft>
          <a:spcPts val="0"/>
        </a:spcAft>
        <a:buClrTx/>
        <a:buSzTx/>
        <a:buFontTx/>
        <a:buNone/>
        <a:tabLst/>
        <a:defRPr sz="4400" b="0" i="0" u="none" strike="noStrike" cap="none" spc="0" baseline="0">
          <a:solidFill>
            <a:schemeClr val="accent1"/>
          </a:solidFill>
          <a:uFillTx/>
          <a:latin typeface="Arial"/>
          <a:ea typeface="Arial"/>
          <a:cs typeface="Arial"/>
          <a:sym typeface="Arial"/>
        </a:defRPr>
      </a:lvl1pPr>
      <a:lvl2pPr marL="0" marR="0" indent="457200" algn="l" defTabSz="1828800" rtl="0" latinLnBrk="0">
        <a:lnSpc>
          <a:spcPct val="113000"/>
        </a:lnSpc>
        <a:spcBef>
          <a:spcPts val="1600"/>
        </a:spcBef>
        <a:spcAft>
          <a:spcPts val="0"/>
        </a:spcAft>
        <a:buClrTx/>
        <a:buSzTx/>
        <a:buFontTx/>
        <a:buNone/>
        <a:tabLst/>
        <a:defRPr sz="4400" b="0" i="0" u="none" strike="noStrike" cap="none" spc="0" baseline="0">
          <a:solidFill>
            <a:schemeClr val="accent1"/>
          </a:solidFill>
          <a:uFillTx/>
          <a:latin typeface="Arial"/>
          <a:ea typeface="Arial"/>
          <a:cs typeface="Arial"/>
          <a:sym typeface="Arial"/>
        </a:defRPr>
      </a:lvl2pPr>
      <a:lvl3pPr marL="0" marR="0" indent="914400" algn="l" defTabSz="1828800" rtl="0" latinLnBrk="0">
        <a:lnSpc>
          <a:spcPct val="113000"/>
        </a:lnSpc>
        <a:spcBef>
          <a:spcPts val="1600"/>
        </a:spcBef>
        <a:spcAft>
          <a:spcPts val="0"/>
        </a:spcAft>
        <a:buClrTx/>
        <a:buSzTx/>
        <a:buFontTx/>
        <a:buNone/>
        <a:tabLst/>
        <a:defRPr sz="4400" b="0" i="0" u="none" strike="noStrike" cap="none" spc="0" baseline="0">
          <a:solidFill>
            <a:schemeClr val="accent1"/>
          </a:solidFill>
          <a:uFillTx/>
          <a:latin typeface="Arial"/>
          <a:ea typeface="Arial"/>
          <a:cs typeface="Arial"/>
          <a:sym typeface="Arial"/>
        </a:defRPr>
      </a:lvl3pPr>
      <a:lvl4pPr marL="0" marR="0" indent="1371600" algn="l" defTabSz="1828800" rtl="0" latinLnBrk="0">
        <a:lnSpc>
          <a:spcPct val="113000"/>
        </a:lnSpc>
        <a:spcBef>
          <a:spcPts val="1600"/>
        </a:spcBef>
        <a:spcAft>
          <a:spcPts val="0"/>
        </a:spcAft>
        <a:buClrTx/>
        <a:buSzTx/>
        <a:buFontTx/>
        <a:buNone/>
        <a:tabLst/>
        <a:defRPr sz="4400" b="0" i="0" u="none" strike="noStrike" cap="none" spc="0" baseline="0">
          <a:solidFill>
            <a:schemeClr val="accent1"/>
          </a:solidFill>
          <a:uFillTx/>
          <a:latin typeface="Arial"/>
          <a:ea typeface="Arial"/>
          <a:cs typeface="Arial"/>
          <a:sym typeface="Arial"/>
        </a:defRPr>
      </a:lvl4pPr>
      <a:lvl5pPr marL="0" marR="0" indent="1828800" algn="l" defTabSz="1828800" rtl="0" latinLnBrk="0">
        <a:lnSpc>
          <a:spcPct val="113000"/>
        </a:lnSpc>
        <a:spcBef>
          <a:spcPts val="1600"/>
        </a:spcBef>
        <a:spcAft>
          <a:spcPts val="0"/>
        </a:spcAft>
        <a:buClrTx/>
        <a:buSzTx/>
        <a:buFontTx/>
        <a:buNone/>
        <a:tabLst/>
        <a:defRPr sz="4400" b="0" i="0" u="none" strike="noStrike" cap="none" spc="0" baseline="0">
          <a:solidFill>
            <a:schemeClr val="accent1"/>
          </a:solidFill>
          <a:uFillTx/>
          <a:latin typeface="Arial"/>
          <a:ea typeface="Arial"/>
          <a:cs typeface="Arial"/>
          <a:sym typeface="Arial"/>
        </a:defRPr>
      </a:lvl5pPr>
      <a:lvl6pPr marL="2844800" marR="0" indent="-558800" algn="l" defTabSz="1828800" rtl="0" latinLnBrk="0">
        <a:lnSpc>
          <a:spcPct val="113000"/>
        </a:lnSpc>
        <a:spcBef>
          <a:spcPts val="1600"/>
        </a:spcBef>
        <a:spcAft>
          <a:spcPts val="0"/>
        </a:spcAft>
        <a:buClrTx/>
        <a:buSzPct val="100000"/>
        <a:buFontTx/>
        <a:buChar char="•"/>
        <a:tabLst/>
        <a:defRPr sz="4400" b="0" i="0" u="none" strike="noStrike" cap="none" spc="0" baseline="0">
          <a:solidFill>
            <a:schemeClr val="accent1"/>
          </a:solidFill>
          <a:uFillTx/>
          <a:latin typeface="Arial"/>
          <a:ea typeface="Arial"/>
          <a:cs typeface="Arial"/>
          <a:sym typeface="Arial"/>
        </a:defRPr>
      </a:lvl6pPr>
      <a:lvl7pPr marL="3302000" marR="0" indent="-558800" algn="l" defTabSz="1828800" rtl="0" latinLnBrk="0">
        <a:lnSpc>
          <a:spcPct val="113000"/>
        </a:lnSpc>
        <a:spcBef>
          <a:spcPts val="1600"/>
        </a:spcBef>
        <a:spcAft>
          <a:spcPts val="0"/>
        </a:spcAft>
        <a:buClrTx/>
        <a:buSzPct val="100000"/>
        <a:buFontTx/>
        <a:buChar char="•"/>
        <a:tabLst/>
        <a:defRPr sz="4400" b="0" i="0" u="none" strike="noStrike" cap="none" spc="0" baseline="0">
          <a:solidFill>
            <a:schemeClr val="accent1"/>
          </a:solidFill>
          <a:uFillTx/>
          <a:latin typeface="Arial"/>
          <a:ea typeface="Arial"/>
          <a:cs typeface="Arial"/>
          <a:sym typeface="Arial"/>
        </a:defRPr>
      </a:lvl7pPr>
      <a:lvl8pPr marL="3759200" marR="0" indent="-558800" algn="l" defTabSz="1828800" rtl="0" latinLnBrk="0">
        <a:lnSpc>
          <a:spcPct val="113000"/>
        </a:lnSpc>
        <a:spcBef>
          <a:spcPts val="1600"/>
        </a:spcBef>
        <a:spcAft>
          <a:spcPts val="0"/>
        </a:spcAft>
        <a:buClrTx/>
        <a:buSzPct val="100000"/>
        <a:buFontTx/>
        <a:buChar char="•"/>
        <a:tabLst/>
        <a:defRPr sz="4400" b="0" i="0" u="none" strike="noStrike" cap="none" spc="0" baseline="0">
          <a:solidFill>
            <a:schemeClr val="accent1"/>
          </a:solidFill>
          <a:uFillTx/>
          <a:latin typeface="Arial"/>
          <a:ea typeface="Arial"/>
          <a:cs typeface="Arial"/>
          <a:sym typeface="Arial"/>
        </a:defRPr>
      </a:lvl8pPr>
      <a:lvl9pPr marL="4216400" marR="0" indent="-558800" algn="l" defTabSz="1828800" rtl="0" latinLnBrk="0">
        <a:lnSpc>
          <a:spcPct val="113000"/>
        </a:lnSpc>
        <a:spcBef>
          <a:spcPts val="1600"/>
        </a:spcBef>
        <a:spcAft>
          <a:spcPts val="0"/>
        </a:spcAft>
        <a:buClrTx/>
        <a:buSzPct val="100000"/>
        <a:buFontTx/>
        <a:buChar char="•"/>
        <a:tabLst/>
        <a:defRPr sz="4400" b="0" i="0" u="none" strike="noStrike" cap="none" spc="0" baseline="0">
          <a:solidFill>
            <a:schemeClr val="accent1"/>
          </a:solidFill>
          <a:uFillTx/>
          <a:latin typeface="Arial"/>
          <a:ea typeface="Arial"/>
          <a:cs typeface="Arial"/>
          <a:sym typeface="Arial"/>
        </a:defRPr>
      </a:lvl9pPr>
    </p:bodyStyle>
    <p:otherStyle>
      <a:lvl1pPr marL="0" marR="0" indent="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rial"/>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rial"/>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rial"/>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rial"/>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rial"/>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rial"/>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rial"/>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rial"/>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0.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aircAruvnKk" TargetMode="External"/><Relationship Id="rId2" Type="http://schemas.openxmlformats.org/officeDocument/2006/relationships/notesSlide" Target="../notesSlides/notesSlide11.xml"/><Relationship Id="rId1" Type="http://schemas.openxmlformats.org/officeDocument/2006/relationships/slideLayout" Target="../slideLayouts/slideLayout20.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aircAruvnKk" TargetMode="External"/><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0.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64"/>
          <p:cNvSpPr txBox="1">
            <a:spLocks noGrp="1"/>
          </p:cNvSpPr>
          <p:nvPr>
            <p:ph type="body" idx="1"/>
          </p:nvPr>
        </p:nvSpPr>
        <p:spPr>
          <a:xfrm>
            <a:off x="1151343" y="9100000"/>
            <a:ext cx="18288001" cy="1014765"/>
          </a:xfrm>
          <a:prstGeom prst="rect">
            <a:avLst/>
          </a:prstGeom>
          <a:noFill/>
          <a:ln>
            <a:noFill/>
          </a:ln>
        </p:spPr>
        <p:txBody>
          <a:bodyPr spcFirstLastPara="1" wrap="square" lIns="0" tIns="0" rIns="0" bIns="0" anchor="t" anchorCtr="0">
            <a:normAutofit/>
          </a:bodyPr>
          <a:lstStyle/>
          <a:p>
            <a:pPr marL="0" lvl="0" indent="0" algn="l" rtl="0">
              <a:lnSpc>
                <a:spcPct val="113000"/>
              </a:lnSpc>
              <a:spcBef>
                <a:spcPts val="0"/>
              </a:spcBef>
              <a:spcAft>
                <a:spcPts val="0"/>
              </a:spcAft>
              <a:buClr>
                <a:srgbClr val="FFFFFF"/>
              </a:buClr>
              <a:buSzPts val="5200"/>
              <a:buFont typeface="Arial"/>
              <a:buNone/>
            </a:pPr>
            <a:r>
              <a:rPr lang="en-US" sz="5200">
                <a:solidFill>
                  <a:srgbClr val="FFFFFF"/>
                </a:solidFill>
              </a:rPr>
              <a:t>Specific Machine Learning Methods: A Deep Dive</a:t>
            </a:r>
            <a:endParaRPr/>
          </a:p>
        </p:txBody>
      </p:sp>
      <p:sp>
        <p:nvSpPr>
          <p:cNvPr id="824" name="Google Shape;824;p64"/>
          <p:cNvSpPr txBox="1">
            <a:spLocks noGrp="1"/>
          </p:cNvSpPr>
          <p:nvPr>
            <p:ph type="title"/>
          </p:nvPr>
        </p:nvSpPr>
        <p:spPr>
          <a:xfrm>
            <a:off x="1151341" y="6973544"/>
            <a:ext cx="21697902" cy="2111119"/>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rgbClr val="FFFFFF"/>
              </a:buClr>
              <a:buSzPts val="8000"/>
              <a:buFont typeface="Arial"/>
              <a:buNone/>
            </a:pPr>
            <a:r>
              <a:rPr lang="en-US" sz="8000">
                <a:solidFill>
                  <a:srgbClr val="FFFFFF"/>
                </a:solidFill>
              </a:rPr>
              <a:t>AI Fundamentals for Non-Data Scientists</a:t>
            </a:r>
            <a:endParaRPr/>
          </a:p>
        </p:txBody>
      </p:sp>
      <p:sp>
        <p:nvSpPr>
          <p:cNvPr id="825" name="Google Shape;825;p64"/>
          <p:cNvSpPr/>
          <p:nvPr/>
        </p:nvSpPr>
        <p:spPr>
          <a:xfrm>
            <a:off x="1151343" y="10852057"/>
            <a:ext cx="22287776" cy="1544411"/>
          </a:xfrm>
          <a:prstGeom prst="rect">
            <a:avLst/>
          </a:prstGeom>
          <a:noFill/>
          <a:ln>
            <a:noFill/>
          </a:ln>
        </p:spPr>
        <p:txBody>
          <a:bodyPr spcFirstLastPara="1" wrap="square" lIns="0" tIns="0" rIns="0" bIns="0" anchor="t" anchorCtr="0">
            <a:normAutofit/>
          </a:bodyPr>
          <a:lstStyle/>
          <a:p>
            <a:pPr marL="0" marR="0" lvl="0" indent="0" algn="l" rtl="0">
              <a:lnSpc>
                <a:spcPct val="113000"/>
              </a:lnSpc>
              <a:spcBef>
                <a:spcPts val="0"/>
              </a:spcBef>
              <a:spcAft>
                <a:spcPts val="0"/>
              </a:spcAft>
              <a:buClr>
                <a:schemeClr val="accent4"/>
              </a:buClr>
              <a:buSzPts val="4400"/>
              <a:buFont typeface="Garamond"/>
              <a:buNone/>
            </a:pPr>
            <a:r>
              <a:rPr lang="en-US" sz="4400" b="0" i="0" u="none" strike="noStrike" cap="none">
                <a:solidFill>
                  <a:schemeClr val="accent4"/>
                </a:solidFill>
                <a:latin typeface="Garamond"/>
                <a:ea typeface="Garamond"/>
                <a:cs typeface="Garamond"/>
                <a:sym typeface="Garamond"/>
              </a:rPr>
              <a:t>Kartik Hosanagar, Professor of Operations, Information and Decisions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73"/>
          <p:cNvSpPr txBox="1">
            <a:spLocks noGrp="1"/>
          </p:cNvSpPr>
          <p:nvPr>
            <p:ph type="title"/>
          </p:nvPr>
        </p:nvSpPr>
        <p:spPr>
          <a:xfrm>
            <a:off x="1676400" y="730250"/>
            <a:ext cx="21031199" cy="960263"/>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rgbClr val="C5093B"/>
              </a:buClr>
              <a:buSzPts val="5600"/>
              <a:buFont typeface="Arial"/>
              <a:buNone/>
            </a:pPr>
            <a:r>
              <a:rPr lang="en-US" sz="5600" b="0" i="0" u="none" strike="noStrike" cap="none">
                <a:solidFill>
                  <a:srgbClr val="C5093B"/>
                </a:solidFill>
                <a:latin typeface="Arial"/>
                <a:ea typeface="Arial"/>
                <a:cs typeface="Arial"/>
                <a:sym typeface="Arial"/>
              </a:rPr>
              <a:t>Neural Networks (NNs)</a:t>
            </a:r>
            <a:endParaRPr/>
          </a:p>
        </p:txBody>
      </p:sp>
      <p:sp>
        <p:nvSpPr>
          <p:cNvPr id="890" name="Google Shape;890;p73"/>
          <p:cNvSpPr txBox="1"/>
          <p:nvPr/>
        </p:nvSpPr>
        <p:spPr>
          <a:xfrm>
            <a:off x="1625600" y="2514600"/>
            <a:ext cx="21031199" cy="2826407"/>
          </a:xfrm>
          <a:prstGeom prst="rect">
            <a:avLst/>
          </a:prstGeom>
          <a:noFill/>
          <a:ln>
            <a:noFill/>
          </a:ln>
        </p:spPr>
        <p:txBody>
          <a:bodyPr spcFirstLastPara="1" wrap="square" lIns="0" tIns="0" rIns="0" bIns="0" anchor="t" anchorCtr="0">
            <a:normAutofit/>
          </a:bodyPr>
          <a:lstStyle/>
          <a:p>
            <a:pPr marL="571500" marR="0" lvl="1" indent="-571500" algn="l" rtl="0">
              <a:lnSpc>
                <a:spcPct val="110000"/>
              </a:lnSpc>
              <a:spcBef>
                <a:spcPts val="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Loosely inspired by biological neurons</a:t>
            </a:r>
            <a:endParaRPr/>
          </a:p>
          <a:p>
            <a:pPr marL="1333500" marR="0" lvl="2" indent="-571500" algn="l" rtl="0">
              <a:lnSpc>
                <a:spcPct val="110000"/>
              </a:lnSpc>
              <a:spcBef>
                <a:spcPts val="15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Neurons take input from other neurons, apply transformation &amp; pass signal on</a:t>
            </a:r>
            <a:endParaRPr/>
          </a:p>
        </p:txBody>
      </p:sp>
      <p:grpSp>
        <p:nvGrpSpPr>
          <p:cNvPr id="891" name="Google Shape;891;p73"/>
          <p:cNvGrpSpPr/>
          <p:nvPr/>
        </p:nvGrpSpPr>
        <p:grpSpPr>
          <a:xfrm>
            <a:off x="1625599" y="8836896"/>
            <a:ext cx="13842335" cy="3833367"/>
            <a:chOff x="0" y="0"/>
            <a:chExt cx="13842333" cy="3833366"/>
          </a:xfrm>
        </p:grpSpPr>
        <p:sp>
          <p:nvSpPr>
            <p:cNvPr id="892" name="Google Shape;892;p73"/>
            <p:cNvSpPr txBox="1"/>
            <p:nvPr/>
          </p:nvSpPr>
          <p:spPr>
            <a:xfrm>
              <a:off x="0" y="1458245"/>
              <a:ext cx="7216412" cy="2113661"/>
            </a:xfrm>
            <a:prstGeom prst="rect">
              <a:avLst/>
            </a:prstGeom>
            <a:noFill/>
            <a:ln>
              <a:noFill/>
            </a:ln>
          </p:spPr>
          <p:txBody>
            <a:bodyPr spcFirstLastPara="1" wrap="square" lIns="0" tIns="0" rIns="0" bIns="0" anchor="t" anchorCtr="0">
              <a:normAutofit/>
            </a:bodyPr>
            <a:lstStyle/>
            <a:p>
              <a:pPr marL="571500" marR="0" lvl="1" indent="-571500" algn="l" rtl="0">
                <a:lnSpc>
                  <a:spcPct val="110000"/>
                </a:lnSpc>
                <a:spcBef>
                  <a:spcPts val="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Deep Neural Net</a:t>
              </a:r>
              <a:endParaRPr/>
            </a:p>
          </p:txBody>
        </p:sp>
        <p:pic>
          <p:nvPicPr>
            <p:cNvPr id="893" name="Google Shape;893;p73" descr="Picture 14"/>
            <p:cNvPicPr preferRelativeResize="0"/>
            <p:nvPr/>
          </p:nvPicPr>
          <p:blipFill rotWithShape="1">
            <a:blip r:embed="rId3">
              <a:alphaModFix/>
            </a:blip>
            <a:srcRect/>
            <a:stretch/>
          </p:blipFill>
          <p:spPr>
            <a:xfrm>
              <a:off x="6832771" y="0"/>
              <a:ext cx="7009562" cy="3833366"/>
            </a:xfrm>
            <a:prstGeom prst="rect">
              <a:avLst/>
            </a:prstGeom>
            <a:noFill/>
            <a:ln>
              <a:noFill/>
            </a:ln>
          </p:spPr>
        </p:pic>
      </p:grpSp>
      <p:grpSp>
        <p:nvGrpSpPr>
          <p:cNvPr id="894" name="Google Shape;894;p73"/>
          <p:cNvGrpSpPr/>
          <p:nvPr/>
        </p:nvGrpSpPr>
        <p:grpSpPr>
          <a:xfrm>
            <a:off x="1625599" y="4636140"/>
            <a:ext cx="20594267" cy="3971384"/>
            <a:chOff x="0" y="0"/>
            <a:chExt cx="20594265" cy="3971382"/>
          </a:xfrm>
        </p:grpSpPr>
        <p:pic>
          <p:nvPicPr>
            <p:cNvPr id="895" name="Google Shape;895;p73" descr="Picture 5"/>
            <p:cNvPicPr preferRelativeResize="0"/>
            <p:nvPr/>
          </p:nvPicPr>
          <p:blipFill rotWithShape="1">
            <a:blip r:embed="rId4">
              <a:alphaModFix/>
            </a:blip>
            <a:srcRect/>
            <a:stretch/>
          </p:blipFill>
          <p:spPr>
            <a:xfrm>
              <a:off x="5516593" y="0"/>
              <a:ext cx="8534306" cy="3864010"/>
            </a:xfrm>
            <a:prstGeom prst="rect">
              <a:avLst/>
            </a:prstGeom>
            <a:noFill/>
            <a:ln>
              <a:noFill/>
            </a:ln>
          </p:spPr>
        </p:pic>
        <p:sp>
          <p:nvSpPr>
            <p:cNvPr id="896" name="Google Shape;896;p73"/>
            <p:cNvSpPr txBox="1"/>
            <p:nvPr/>
          </p:nvSpPr>
          <p:spPr>
            <a:xfrm>
              <a:off x="0" y="1528954"/>
              <a:ext cx="7216412" cy="2442428"/>
            </a:xfrm>
            <a:prstGeom prst="rect">
              <a:avLst/>
            </a:prstGeom>
            <a:noFill/>
            <a:ln>
              <a:noFill/>
            </a:ln>
          </p:spPr>
          <p:txBody>
            <a:bodyPr spcFirstLastPara="1" wrap="square" lIns="0" tIns="0" rIns="0" bIns="0" anchor="t" anchorCtr="0">
              <a:normAutofit/>
            </a:bodyPr>
            <a:lstStyle/>
            <a:p>
              <a:pPr marL="571500" marR="0" lvl="1" indent="-571500" algn="l" rtl="0">
                <a:lnSpc>
                  <a:spcPct val="110000"/>
                </a:lnSpc>
                <a:spcBef>
                  <a:spcPts val="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Single “Neuron”</a:t>
              </a:r>
              <a:endParaRPr/>
            </a:p>
          </p:txBody>
        </p:sp>
        <p:cxnSp>
          <p:nvCxnSpPr>
            <p:cNvPr id="897" name="Google Shape;897;p73"/>
            <p:cNvCxnSpPr/>
            <p:nvPr/>
          </p:nvCxnSpPr>
          <p:spPr>
            <a:xfrm rot="10800000">
              <a:off x="14064565" y="1253963"/>
              <a:ext cx="2712554" cy="807530"/>
            </a:xfrm>
            <a:prstGeom prst="straightConnector1">
              <a:avLst/>
            </a:prstGeom>
            <a:noFill/>
            <a:ln w="76200" cap="flat" cmpd="sng">
              <a:solidFill>
                <a:schemeClr val="accent4"/>
              </a:solidFill>
              <a:prstDash val="solid"/>
              <a:miter lim="800000"/>
              <a:headEnd type="none" w="sm" len="sm"/>
              <a:tailEnd type="oval" w="med" len="med"/>
            </a:ln>
          </p:spPr>
        </p:cxnSp>
        <p:cxnSp>
          <p:nvCxnSpPr>
            <p:cNvPr id="898" name="Google Shape;898;p73"/>
            <p:cNvCxnSpPr/>
            <p:nvPr/>
          </p:nvCxnSpPr>
          <p:spPr>
            <a:xfrm rot="10800000">
              <a:off x="16083030" y="1264289"/>
              <a:ext cx="684511" cy="786531"/>
            </a:xfrm>
            <a:prstGeom prst="straightConnector1">
              <a:avLst/>
            </a:prstGeom>
            <a:noFill/>
            <a:ln w="76200" cap="flat" cmpd="sng">
              <a:solidFill>
                <a:schemeClr val="accent4"/>
              </a:solidFill>
              <a:prstDash val="solid"/>
              <a:miter lim="800000"/>
              <a:headEnd type="none" w="sm" len="sm"/>
              <a:tailEnd type="oval" w="med" len="med"/>
            </a:ln>
          </p:spPr>
        </p:cxnSp>
        <p:cxnSp>
          <p:nvCxnSpPr>
            <p:cNvPr id="899" name="Google Shape;899;p73"/>
            <p:cNvCxnSpPr/>
            <p:nvPr/>
          </p:nvCxnSpPr>
          <p:spPr>
            <a:xfrm rot="10800000" flipH="1">
              <a:off x="16714778" y="1233575"/>
              <a:ext cx="2556430" cy="847365"/>
            </a:xfrm>
            <a:prstGeom prst="straightConnector1">
              <a:avLst/>
            </a:prstGeom>
            <a:noFill/>
            <a:ln w="76200" cap="flat" cmpd="sng">
              <a:solidFill>
                <a:schemeClr val="accent4"/>
              </a:solidFill>
              <a:prstDash val="solid"/>
              <a:miter lim="800000"/>
              <a:headEnd type="none" w="sm" len="sm"/>
              <a:tailEnd type="oval" w="med" len="med"/>
            </a:ln>
          </p:spPr>
        </p:cxnSp>
        <p:sp>
          <p:nvSpPr>
            <p:cNvPr id="900" name="Google Shape;900;p73"/>
            <p:cNvSpPr/>
            <p:nvPr/>
          </p:nvSpPr>
          <p:spPr>
            <a:xfrm>
              <a:off x="15386019" y="2078936"/>
              <a:ext cx="3940398" cy="1720291"/>
            </a:xfrm>
            <a:prstGeom prst="roundRect">
              <a:avLst>
                <a:gd name="adj" fmla="val 19028"/>
              </a:avLst>
            </a:prstGeom>
            <a:solidFill>
              <a:srgbClr val="FFFFFF"/>
            </a:solidFill>
            <a:ln w="76200" cap="flat" cmpd="sng">
              <a:solidFill>
                <a:schemeClr val="accent4"/>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2D2C41"/>
                </a:buClr>
                <a:buSzPts val="3600"/>
                <a:buFont typeface="Arial"/>
                <a:buNone/>
              </a:pPr>
              <a:endParaRPr sz="3600" b="0" i="0" u="none" strike="noStrike" cap="none">
                <a:solidFill>
                  <a:srgbClr val="2D2C41"/>
                </a:solidFill>
                <a:latin typeface="Arial"/>
                <a:ea typeface="Arial"/>
                <a:cs typeface="Arial"/>
                <a:sym typeface="Arial"/>
              </a:endParaRPr>
            </a:p>
          </p:txBody>
        </p:sp>
        <p:sp>
          <p:nvSpPr>
            <p:cNvPr id="901" name="Google Shape;901;p73"/>
            <p:cNvSpPr txBox="1"/>
            <p:nvPr/>
          </p:nvSpPr>
          <p:spPr>
            <a:xfrm>
              <a:off x="15804623" y="2284450"/>
              <a:ext cx="3103187" cy="1309262"/>
            </a:xfrm>
            <a:prstGeom prst="rect">
              <a:avLst/>
            </a:prstGeom>
            <a:no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Clr>
                  <a:srgbClr val="0487C8"/>
                </a:buClr>
                <a:buSzPts val="4000"/>
                <a:buFont typeface="Arial"/>
                <a:buNone/>
              </a:pPr>
              <a:r>
                <a:rPr lang="en-US" sz="4000" b="0" i="0" u="none" strike="noStrike" cap="none">
                  <a:solidFill>
                    <a:srgbClr val="0487C8"/>
                  </a:solidFill>
                  <a:latin typeface="Arial"/>
                  <a:ea typeface="Arial"/>
                  <a:cs typeface="Arial"/>
                  <a:sym typeface="Arial"/>
                </a:rPr>
                <a:t>“weights”</a:t>
              </a:r>
              <a:endParaRPr/>
            </a:p>
            <a:p>
              <a:pPr marL="0" marR="0" lvl="0" indent="0" algn="ctr" rtl="0">
                <a:lnSpc>
                  <a:spcPct val="100000"/>
                </a:lnSpc>
                <a:spcBef>
                  <a:spcPts val="0"/>
                </a:spcBef>
                <a:spcAft>
                  <a:spcPts val="0"/>
                </a:spcAft>
                <a:buClr>
                  <a:srgbClr val="0487C8"/>
                </a:buClr>
                <a:buSzPts val="4000"/>
                <a:buFont typeface="Arial"/>
                <a:buNone/>
              </a:pPr>
              <a:r>
                <a:rPr lang="en-US" sz="4000" b="0" i="0" u="none" strike="noStrike" cap="none">
                  <a:solidFill>
                    <a:srgbClr val="0487C8"/>
                  </a:solidFill>
                  <a:latin typeface="Arial"/>
                  <a:ea typeface="Arial"/>
                  <a:cs typeface="Arial"/>
                  <a:sym typeface="Arial"/>
                </a:rPr>
                <a:t>“parameters”</a:t>
              </a:r>
              <a:endParaRPr/>
            </a:p>
          </p:txBody>
        </p:sp>
        <p:pic>
          <p:nvPicPr>
            <p:cNvPr id="902" name="Google Shape;902;p73" descr="Picture 4"/>
            <p:cNvPicPr preferRelativeResize="0"/>
            <p:nvPr/>
          </p:nvPicPr>
          <p:blipFill rotWithShape="1">
            <a:blip r:embed="rId5">
              <a:alphaModFix/>
            </a:blip>
            <a:srcRect/>
            <a:stretch/>
          </p:blipFill>
          <p:spPr>
            <a:xfrm>
              <a:off x="13267066" y="561959"/>
              <a:ext cx="7327199" cy="559718"/>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p74"/>
          <p:cNvSpPr txBox="1">
            <a:spLocks noGrp="1"/>
          </p:cNvSpPr>
          <p:nvPr>
            <p:ph type="title"/>
          </p:nvPr>
        </p:nvSpPr>
        <p:spPr>
          <a:xfrm>
            <a:off x="1676400" y="730250"/>
            <a:ext cx="21031199" cy="960263"/>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rgbClr val="C5093B"/>
              </a:buClr>
              <a:buSzPts val="5600"/>
              <a:buFont typeface="Arial"/>
              <a:buNone/>
            </a:pPr>
            <a:r>
              <a:rPr lang="en-US" sz="5600" b="0" i="0" u="none" strike="noStrike" cap="none">
                <a:solidFill>
                  <a:srgbClr val="C5093B"/>
                </a:solidFill>
                <a:latin typeface="Arial"/>
                <a:ea typeface="Arial"/>
                <a:cs typeface="Arial"/>
                <a:sym typeface="Arial"/>
              </a:rPr>
              <a:t>Neural Network for Face Recognition</a:t>
            </a:r>
            <a:endParaRPr/>
          </a:p>
        </p:txBody>
      </p:sp>
      <p:sp>
        <p:nvSpPr>
          <p:cNvPr id="908" name="Google Shape;908;p74"/>
          <p:cNvSpPr txBox="1"/>
          <p:nvPr/>
        </p:nvSpPr>
        <p:spPr>
          <a:xfrm>
            <a:off x="1625600" y="12285326"/>
            <a:ext cx="21031199" cy="769471"/>
          </a:xfrm>
          <a:prstGeom prst="rect">
            <a:avLst/>
          </a:prstGeom>
          <a:noFill/>
          <a:ln>
            <a:noFill/>
          </a:ln>
        </p:spPr>
        <p:txBody>
          <a:bodyPr spcFirstLastPara="1" wrap="square" lIns="0" tIns="0" rIns="0" bIns="0" anchor="t" anchorCtr="0">
            <a:normAutofit/>
          </a:bodyPr>
          <a:lstStyle/>
          <a:p>
            <a:pPr marL="0" marR="0" lvl="0" indent="0" algn="l" rtl="0">
              <a:lnSpc>
                <a:spcPct val="110000"/>
              </a:lnSpc>
              <a:spcBef>
                <a:spcPts val="0"/>
              </a:spcBef>
              <a:spcAft>
                <a:spcPts val="0"/>
              </a:spcAft>
              <a:buClr>
                <a:schemeClr val="accent1"/>
              </a:buClr>
              <a:buSzPts val="3400"/>
              <a:buFont typeface="Arial"/>
              <a:buNone/>
            </a:pPr>
            <a:r>
              <a:rPr lang="en-US" sz="3400" b="0" i="0" u="none" strike="noStrike" cap="none">
                <a:solidFill>
                  <a:schemeClr val="accent1"/>
                </a:solidFill>
                <a:latin typeface="Arial"/>
                <a:ea typeface="Arial"/>
                <a:cs typeface="Arial"/>
                <a:sym typeface="Arial"/>
              </a:rPr>
              <a:t>See </a:t>
            </a:r>
            <a:r>
              <a:rPr lang="en-US" sz="3400" b="0" i="0" u="sng" strike="noStrike" cap="none">
                <a:solidFill>
                  <a:schemeClr val="accent4"/>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https://www.youtube.com/watch?v=aircAruvnKk</a:t>
            </a:r>
            <a:r>
              <a:rPr lang="en-US" sz="3400" b="0" i="0" u="none" strike="noStrike" cap="none">
                <a:solidFill>
                  <a:schemeClr val="accent1"/>
                </a:solidFill>
                <a:latin typeface="Arial"/>
                <a:ea typeface="Arial"/>
                <a:cs typeface="Arial"/>
                <a:sym typeface="Arial"/>
              </a:rPr>
              <a:t> for a simple video tutorial</a:t>
            </a:r>
            <a:endParaRPr/>
          </a:p>
        </p:txBody>
      </p:sp>
      <p:pic>
        <p:nvPicPr>
          <p:cNvPr id="909" name="Google Shape;909;p74" descr="Picture 6"/>
          <p:cNvPicPr preferRelativeResize="0"/>
          <p:nvPr/>
        </p:nvPicPr>
        <p:blipFill rotWithShape="1">
          <a:blip r:embed="rId4">
            <a:alphaModFix/>
          </a:blip>
          <a:srcRect t="14501" b="392"/>
          <a:stretch/>
        </p:blipFill>
        <p:spPr>
          <a:xfrm>
            <a:off x="2447131" y="2306183"/>
            <a:ext cx="19388250" cy="93634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75"/>
          <p:cNvSpPr txBox="1">
            <a:spLocks noGrp="1"/>
          </p:cNvSpPr>
          <p:nvPr>
            <p:ph type="title"/>
          </p:nvPr>
        </p:nvSpPr>
        <p:spPr>
          <a:xfrm>
            <a:off x="1676400" y="730250"/>
            <a:ext cx="21031199" cy="960263"/>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rgbClr val="C5093B"/>
              </a:buClr>
              <a:buSzPts val="5600"/>
              <a:buFont typeface="Arial"/>
              <a:buNone/>
            </a:pPr>
            <a:r>
              <a:rPr lang="en-US" sz="5600" b="0" i="0" u="none" strike="noStrike" cap="none">
                <a:solidFill>
                  <a:srgbClr val="C5093B"/>
                </a:solidFill>
                <a:latin typeface="Arial"/>
                <a:ea typeface="Arial"/>
                <a:cs typeface="Arial"/>
                <a:sym typeface="Arial"/>
              </a:rPr>
              <a:t>Neural Networks (NNs)</a:t>
            </a:r>
            <a:endParaRPr/>
          </a:p>
        </p:txBody>
      </p:sp>
      <p:sp>
        <p:nvSpPr>
          <p:cNvPr id="915" name="Google Shape;915;p75"/>
          <p:cNvSpPr txBox="1"/>
          <p:nvPr/>
        </p:nvSpPr>
        <p:spPr>
          <a:xfrm>
            <a:off x="1625600" y="2514600"/>
            <a:ext cx="21031199" cy="9743418"/>
          </a:xfrm>
          <a:prstGeom prst="rect">
            <a:avLst/>
          </a:prstGeom>
          <a:noFill/>
          <a:ln>
            <a:noFill/>
          </a:ln>
        </p:spPr>
        <p:txBody>
          <a:bodyPr spcFirstLastPara="1" wrap="square" lIns="0" tIns="0" rIns="0" bIns="0" anchor="t" anchorCtr="0">
            <a:normAutofit/>
          </a:bodyPr>
          <a:lstStyle/>
          <a:p>
            <a:pPr marL="0" marR="0" lvl="0" indent="0" algn="l" rtl="0">
              <a:lnSpc>
                <a:spcPct val="100000"/>
              </a:lnSpc>
              <a:spcBef>
                <a:spcPts val="0"/>
              </a:spcBef>
              <a:spcAft>
                <a:spcPts val="0"/>
              </a:spcAft>
              <a:buClr>
                <a:schemeClr val="accent4"/>
              </a:buClr>
              <a:buSzPts val="4800"/>
              <a:buFont typeface="Arial"/>
              <a:buNone/>
            </a:pPr>
            <a:r>
              <a:rPr lang="en-US" sz="4800" b="0" i="0" u="none" strike="noStrike" cap="none">
                <a:solidFill>
                  <a:schemeClr val="accent4"/>
                </a:solidFill>
                <a:latin typeface="Arial"/>
                <a:ea typeface="Arial"/>
                <a:cs typeface="Arial"/>
                <a:sym typeface="Arial"/>
              </a:rPr>
              <a:t>Layers of a deep neural network</a:t>
            </a:r>
            <a:endParaRPr/>
          </a:p>
          <a:p>
            <a:pPr marL="571500" marR="0" lvl="1" indent="-571500" algn="l" rtl="0">
              <a:lnSpc>
                <a:spcPct val="100000"/>
              </a:lnSpc>
              <a:spcBef>
                <a:spcPts val="30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Input layer: Neurons correspond to the RGB value of all the pixels in the image</a:t>
            </a:r>
            <a:endParaRPr/>
          </a:p>
          <a:p>
            <a:pPr marL="571500" marR="0" lvl="1" indent="-571500" algn="l" rtl="0">
              <a:lnSpc>
                <a:spcPct val="100000"/>
              </a:lnSpc>
              <a:spcBef>
                <a:spcPts val="30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Final layer has the outputs we expect (e.g. 3 neurons corresponding to three different people who are going to be identified)</a:t>
            </a:r>
            <a:endParaRPr/>
          </a:p>
          <a:p>
            <a:pPr marL="571500" marR="0" lvl="1" indent="-571500" algn="l" rtl="0">
              <a:lnSpc>
                <a:spcPct val="100000"/>
              </a:lnSpc>
              <a:spcBef>
                <a:spcPts val="30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Hidden layers in between </a:t>
            </a:r>
            <a:endParaRPr/>
          </a:p>
        </p:txBody>
      </p:sp>
      <p:sp>
        <p:nvSpPr>
          <p:cNvPr id="916" name="Google Shape;916;p75"/>
          <p:cNvSpPr txBox="1"/>
          <p:nvPr/>
        </p:nvSpPr>
        <p:spPr>
          <a:xfrm>
            <a:off x="1625600" y="12285326"/>
            <a:ext cx="21031199" cy="769471"/>
          </a:xfrm>
          <a:prstGeom prst="rect">
            <a:avLst/>
          </a:prstGeom>
          <a:noFill/>
          <a:ln>
            <a:noFill/>
          </a:ln>
        </p:spPr>
        <p:txBody>
          <a:bodyPr spcFirstLastPara="1" wrap="square" lIns="0" tIns="0" rIns="0" bIns="0" anchor="t" anchorCtr="0">
            <a:normAutofit/>
          </a:bodyPr>
          <a:lstStyle/>
          <a:p>
            <a:pPr marL="0" marR="0" lvl="0" indent="0" algn="l" rtl="0">
              <a:lnSpc>
                <a:spcPct val="110000"/>
              </a:lnSpc>
              <a:spcBef>
                <a:spcPts val="0"/>
              </a:spcBef>
              <a:spcAft>
                <a:spcPts val="0"/>
              </a:spcAft>
              <a:buClr>
                <a:schemeClr val="accent1"/>
              </a:buClr>
              <a:buSzPts val="3400"/>
              <a:buFont typeface="Arial"/>
              <a:buNone/>
            </a:pPr>
            <a:r>
              <a:rPr lang="en-US" sz="3400" b="0" i="0" u="none" strike="noStrike" cap="none">
                <a:solidFill>
                  <a:schemeClr val="accent1"/>
                </a:solidFill>
                <a:latin typeface="Arial"/>
                <a:ea typeface="Arial"/>
                <a:cs typeface="Arial"/>
                <a:sym typeface="Arial"/>
              </a:rPr>
              <a:t>See </a:t>
            </a:r>
            <a:r>
              <a:rPr lang="en-US" sz="3400" b="0" i="0" u="sng" strike="noStrike" cap="none">
                <a:solidFill>
                  <a:schemeClr val="accent4"/>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https://www.youtube.com/watch?v=aircAruvnKk</a:t>
            </a:r>
            <a:r>
              <a:rPr lang="en-US" sz="3400" b="0" i="0" u="none" strike="noStrike" cap="none">
                <a:solidFill>
                  <a:schemeClr val="accent1"/>
                </a:solidFill>
                <a:latin typeface="Arial"/>
                <a:ea typeface="Arial"/>
                <a:cs typeface="Arial"/>
                <a:sym typeface="Arial"/>
              </a:rPr>
              <a:t> for a simple video tutorial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76"/>
          <p:cNvSpPr txBox="1">
            <a:spLocks noGrp="1"/>
          </p:cNvSpPr>
          <p:nvPr>
            <p:ph type="title"/>
          </p:nvPr>
        </p:nvSpPr>
        <p:spPr>
          <a:xfrm>
            <a:off x="1676400" y="730250"/>
            <a:ext cx="21031199" cy="960263"/>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rgbClr val="C5093B"/>
              </a:buClr>
              <a:buSzPts val="5600"/>
              <a:buFont typeface="Arial"/>
              <a:buNone/>
            </a:pPr>
            <a:r>
              <a:rPr lang="en-US" sz="5600" b="0" i="0" u="none" strike="noStrike" cap="none">
                <a:solidFill>
                  <a:srgbClr val="C5093B"/>
                </a:solidFill>
                <a:latin typeface="Arial"/>
                <a:ea typeface="Arial"/>
                <a:cs typeface="Arial"/>
                <a:sym typeface="Arial"/>
              </a:rPr>
              <a:t>Neural Networks (NNs)</a:t>
            </a:r>
            <a:endParaRPr/>
          </a:p>
        </p:txBody>
      </p:sp>
      <p:sp>
        <p:nvSpPr>
          <p:cNvPr id="922" name="Google Shape;922;p76"/>
          <p:cNvSpPr txBox="1"/>
          <p:nvPr/>
        </p:nvSpPr>
        <p:spPr>
          <a:xfrm>
            <a:off x="1625600" y="2514600"/>
            <a:ext cx="21031199" cy="10492408"/>
          </a:xfrm>
          <a:prstGeom prst="rect">
            <a:avLst/>
          </a:prstGeom>
          <a:noFill/>
          <a:ln>
            <a:noFill/>
          </a:ln>
        </p:spPr>
        <p:txBody>
          <a:bodyPr spcFirstLastPara="1" wrap="square" lIns="0" tIns="0" rIns="0" bIns="0" anchor="t" anchorCtr="0">
            <a:normAutofit lnSpcReduction="10000"/>
          </a:bodyPr>
          <a:lstStyle/>
          <a:p>
            <a:pPr marL="571500" marR="0" lvl="1" indent="-571500" algn="l" rtl="0">
              <a:lnSpc>
                <a:spcPct val="100000"/>
              </a:lnSpc>
              <a:spcBef>
                <a:spcPts val="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NNs have become very successful in recent years</a:t>
            </a:r>
            <a:endParaRPr/>
          </a:p>
          <a:p>
            <a:pPr marL="1333500" marR="0" lvl="2" indent="-571500" algn="l" rtl="0">
              <a:lnSpc>
                <a:spcPct val="100000"/>
              </a:lnSpc>
              <a:spcBef>
                <a:spcPts val="15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Are often among the best algorithms in top ML competitions (especially with images, audio, video, etc.)</a:t>
            </a:r>
            <a:endParaRPr/>
          </a:p>
          <a:p>
            <a:pPr marL="571500" marR="0" lvl="1" indent="-571500" algn="l" rtl="0">
              <a:lnSpc>
                <a:spcPct val="100000"/>
              </a:lnSpc>
              <a:spcBef>
                <a:spcPts val="30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Why?</a:t>
            </a:r>
            <a:endParaRPr/>
          </a:p>
          <a:p>
            <a:pPr marL="1333500" marR="0" lvl="2" indent="-571500" algn="l" rtl="0">
              <a:lnSpc>
                <a:spcPct val="100000"/>
              </a:lnSpc>
              <a:spcBef>
                <a:spcPts val="15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Lots of parameters = ability to build very complex models</a:t>
            </a:r>
            <a:endParaRPr/>
          </a:p>
          <a:p>
            <a:pPr marL="1333500" marR="0" lvl="2" indent="-571500" algn="l" rtl="0">
              <a:lnSpc>
                <a:spcPct val="100000"/>
              </a:lnSpc>
              <a:spcBef>
                <a:spcPts val="15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Recent advances in computation (GPUs) and algorithms (backpropagation) has allowed for more layers (more complex models)</a:t>
            </a:r>
            <a:endParaRPr/>
          </a:p>
          <a:p>
            <a:pPr marL="571500" marR="0" lvl="1" indent="-571500" algn="l" rtl="0">
              <a:lnSpc>
                <a:spcPct val="100000"/>
              </a:lnSpc>
              <a:spcBef>
                <a:spcPts val="30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NNs are hard to understand and interpret</a:t>
            </a:r>
            <a:endParaRPr/>
          </a:p>
          <a:p>
            <a:pPr marL="1333500" marR="0" lvl="2" indent="-571500" algn="l" rtl="0">
              <a:lnSpc>
                <a:spcPct val="100000"/>
              </a:lnSpc>
              <a:spcBef>
                <a:spcPts val="15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We know inputs and outputs, but the middle layers are merely numbers from our point of view</a:t>
            </a:r>
            <a:endParaRPr/>
          </a:p>
          <a:p>
            <a:pPr marL="1333500" marR="0" lvl="2" indent="-571500" algn="l" rtl="0">
              <a:lnSpc>
                <a:spcPct val="100000"/>
              </a:lnSpc>
              <a:spcBef>
                <a:spcPts val="15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Lots of work is being done to “open up” black box models so we can understand what they are doing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2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77"/>
          <p:cNvSpPr txBox="1">
            <a:spLocks noGrp="1"/>
          </p:cNvSpPr>
          <p:nvPr>
            <p:ph type="title"/>
          </p:nvPr>
        </p:nvSpPr>
        <p:spPr>
          <a:xfrm>
            <a:off x="1676400" y="730250"/>
            <a:ext cx="21031199" cy="960263"/>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rgbClr val="C5093B"/>
              </a:buClr>
              <a:buSzPts val="5600"/>
              <a:buFont typeface="Arial"/>
              <a:buNone/>
            </a:pPr>
            <a:r>
              <a:rPr lang="en-US" sz="5600" b="0" i="0" u="none" strike="noStrike" cap="none">
                <a:solidFill>
                  <a:srgbClr val="C5093B"/>
                </a:solidFill>
                <a:latin typeface="Arial"/>
                <a:ea typeface="Arial"/>
                <a:cs typeface="Arial"/>
                <a:sym typeface="Arial"/>
              </a:rPr>
              <a:t>Other ML Methods</a:t>
            </a:r>
            <a:endParaRPr/>
          </a:p>
        </p:txBody>
      </p:sp>
      <p:sp>
        <p:nvSpPr>
          <p:cNvPr id="928" name="Google Shape;928;p77"/>
          <p:cNvSpPr txBox="1"/>
          <p:nvPr/>
        </p:nvSpPr>
        <p:spPr>
          <a:xfrm>
            <a:off x="1625600" y="2514600"/>
            <a:ext cx="21031199" cy="9743418"/>
          </a:xfrm>
          <a:prstGeom prst="rect">
            <a:avLst/>
          </a:prstGeom>
          <a:noFill/>
          <a:ln>
            <a:noFill/>
          </a:ln>
        </p:spPr>
        <p:txBody>
          <a:bodyPr spcFirstLastPara="1" wrap="square" lIns="0" tIns="0" rIns="0" bIns="0" anchor="t" anchorCtr="0">
            <a:normAutofit/>
          </a:bodyPr>
          <a:lstStyle/>
          <a:p>
            <a:pPr marL="571500" marR="0" lvl="1" indent="-571500" algn="l" rtl="0">
              <a:lnSpc>
                <a:spcPct val="100000"/>
              </a:lnSpc>
              <a:spcBef>
                <a:spcPts val="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Boosting</a:t>
            </a:r>
            <a:endParaRPr/>
          </a:p>
          <a:p>
            <a:pPr marL="571500" marR="0" lvl="1" indent="-571500" algn="l" rtl="0">
              <a:lnSpc>
                <a:spcPct val="100000"/>
              </a:lnSpc>
              <a:spcBef>
                <a:spcPts val="30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Support vector machines (SVM)</a:t>
            </a:r>
            <a:endParaRPr/>
          </a:p>
          <a:p>
            <a:pPr marL="571500" marR="0" lvl="1" indent="-571500" algn="l" rtl="0">
              <a:lnSpc>
                <a:spcPct val="100000"/>
              </a:lnSpc>
              <a:spcBef>
                <a:spcPts val="30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Neural nets - much more complicated and varied than covered here</a:t>
            </a:r>
            <a:endParaRPr/>
          </a:p>
          <a:p>
            <a:pPr marL="571500" marR="0" lvl="1" indent="-571500" algn="l" rtl="0">
              <a:lnSpc>
                <a:spcPct val="100000"/>
              </a:lnSpc>
              <a:spcBef>
                <a:spcPts val="30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Many, many other regression techniques</a:t>
            </a:r>
            <a:endParaRPr/>
          </a:p>
          <a:p>
            <a:pPr marL="1333500" marR="0" lvl="2" indent="-571500" algn="l" rtl="0">
              <a:lnSpc>
                <a:spcPct val="100000"/>
              </a:lnSpc>
              <a:spcBef>
                <a:spcPts val="15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LASSO, Ridge, weighted regression, kernel regression</a:t>
            </a:r>
            <a:endParaRPr/>
          </a:p>
          <a:p>
            <a:pPr marL="571500" marR="0" lvl="1" indent="-571500" algn="l" rtl="0">
              <a:lnSpc>
                <a:spcPct val="100000"/>
              </a:lnSpc>
              <a:spcBef>
                <a:spcPts val="30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Want to learn more?</a:t>
            </a:r>
            <a:endParaRPr/>
          </a:p>
          <a:p>
            <a:pPr marL="1333500" marR="0" lvl="2" indent="-571500" algn="l" rtl="0">
              <a:lnSpc>
                <a:spcPct val="100000"/>
              </a:lnSpc>
              <a:spcBef>
                <a:spcPts val="15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Statistics or Intro CS courses on machine learning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78"/>
          <p:cNvSpPr txBox="1">
            <a:spLocks noGrp="1"/>
          </p:cNvSpPr>
          <p:nvPr>
            <p:ph type="body" idx="1"/>
          </p:nvPr>
        </p:nvSpPr>
        <p:spPr>
          <a:xfrm>
            <a:off x="1151343" y="9100000"/>
            <a:ext cx="18288001" cy="1014765"/>
          </a:xfrm>
          <a:prstGeom prst="rect">
            <a:avLst/>
          </a:prstGeom>
          <a:noFill/>
          <a:ln>
            <a:noFill/>
          </a:ln>
        </p:spPr>
        <p:txBody>
          <a:bodyPr spcFirstLastPara="1" wrap="square" lIns="0" tIns="0" rIns="0" bIns="0" anchor="t" anchorCtr="0">
            <a:normAutofit/>
          </a:bodyPr>
          <a:lstStyle/>
          <a:p>
            <a:pPr marL="0" lvl="0" indent="0" algn="l" rtl="0">
              <a:lnSpc>
                <a:spcPct val="113000"/>
              </a:lnSpc>
              <a:spcBef>
                <a:spcPts val="0"/>
              </a:spcBef>
              <a:spcAft>
                <a:spcPts val="0"/>
              </a:spcAft>
              <a:buClr>
                <a:srgbClr val="FFFFFF"/>
              </a:buClr>
              <a:buSzPts val="5200"/>
              <a:buFont typeface="Arial"/>
              <a:buNone/>
            </a:pPr>
            <a:r>
              <a:rPr lang="en-US" sz="5200">
                <a:solidFill>
                  <a:srgbClr val="FFFFFF"/>
                </a:solidFill>
              </a:rPr>
              <a:t>Intro to Model Selection</a:t>
            </a:r>
            <a:endParaRPr/>
          </a:p>
        </p:txBody>
      </p:sp>
      <p:sp>
        <p:nvSpPr>
          <p:cNvPr id="934" name="Google Shape;934;p78"/>
          <p:cNvSpPr txBox="1">
            <a:spLocks noGrp="1"/>
          </p:cNvSpPr>
          <p:nvPr>
            <p:ph type="title"/>
          </p:nvPr>
        </p:nvSpPr>
        <p:spPr>
          <a:xfrm>
            <a:off x="1151341" y="6973544"/>
            <a:ext cx="21697902" cy="2111119"/>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rgbClr val="FFFFFF"/>
              </a:buClr>
              <a:buSzPts val="8000"/>
              <a:buFont typeface="Arial"/>
              <a:buNone/>
            </a:pPr>
            <a:r>
              <a:rPr lang="en-US" sz="8000">
                <a:solidFill>
                  <a:srgbClr val="FFFFFF"/>
                </a:solidFill>
              </a:rPr>
              <a:t>AI Fundamentals for Non-Data Scientists</a:t>
            </a:r>
            <a:endParaRPr/>
          </a:p>
        </p:txBody>
      </p:sp>
      <p:sp>
        <p:nvSpPr>
          <p:cNvPr id="935" name="Google Shape;935;p78"/>
          <p:cNvSpPr/>
          <p:nvPr/>
        </p:nvSpPr>
        <p:spPr>
          <a:xfrm>
            <a:off x="1151343" y="10852057"/>
            <a:ext cx="22287776" cy="1544411"/>
          </a:xfrm>
          <a:prstGeom prst="rect">
            <a:avLst/>
          </a:prstGeom>
          <a:noFill/>
          <a:ln>
            <a:noFill/>
          </a:ln>
        </p:spPr>
        <p:txBody>
          <a:bodyPr spcFirstLastPara="1" wrap="square" lIns="0" tIns="0" rIns="0" bIns="0" anchor="t" anchorCtr="0">
            <a:normAutofit/>
          </a:bodyPr>
          <a:lstStyle/>
          <a:p>
            <a:pPr marL="0" marR="0" lvl="0" indent="0" algn="l" rtl="0">
              <a:lnSpc>
                <a:spcPct val="113000"/>
              </a:lnSpc>
              <a:spcBef>
                <a:spcPts val="0"/>
              </a:spcBef>
              <a:spcAft>
                <a:spcPts val="0"/>
              </a:spcAft>
              <a:buClr>
                <a:schemeClr val="accent4"/>
              </a:buClr>
              <a:buSzPts val="4400"/>
              <a:buFont typeface="Garamond"/>
              <a:buNone/>
            </a:pPr>
            <a:r>
              <a:rPr lang="en-US" sz="4400" b="0" i="0" u="none" strike="noStrike" cap="none">
                <a:solidFill>
                  <a:schemeClr val="accent4"/>
                </a:solidFill>
                <a:latin typeface="Garamond"/>
                <a:ea typeface="Garamond"/>
                <a:cs typeface="Garamond"/>
                <a:sym typeface="Garamond"/>
              </a:rPr>
              <a:t>Kartik Hosanagar, Professor of Operations, Information and Decisions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79"/>
          <p:cNvSpPr txBox="1">
            <a:spLocks noGrp="1"/>
          </p:cNvSpPr>
          <p:nvPr>
            <p:ph type="title"/>
          </p:nvPr>
        </p:nvSpPr>
        <p:spPr>
          <a:xfrm>
            <a:off x="1676400" y="730250"/>
            <a:ext cx="21031199" cy="960263"/>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rgbClr val="C5093B"/>
              </a:buClr>
              <a:buSzPts val="5600"/>
              <a:buFont typeface="Arial"/>
              <a:buNone/>
            </a:pPr>
            <a:r>
              <a:rPr lang="en-US" sz="5600" b="0" i="0" u="none" strike="noStrike" cap="none">
                <a:solidFill>
                  <a:srgbClr val="C5093B"/>
                </a:solidFill>
                <a:latin typeface="Arial"/>
                <a:ea typeface="Arial"/>
                <a:cs typeface="Arial"/>
                <a:sym typeface="Arial"/>
              </a:rPr>
              <a:t>Model Selection</a:t>
            </a:r>
            <a:endParaRPr/>
          </a:p>
        </p:txBody>
      </p:sp>
      <p:sp>
        <p:nvSpPr>
          <p:cNvPr id="941" name="Google Shape;941;p79"/>
          <p:cNvSpPr txBox="1"/>
          <p:nvPr/>
        </p:nvSpPr>
        <p:spPr>
          <a:xfrm>
            <a:off x="1625600" y="2514600"/>
            <a:ext cx="21031199" cy="9743418"/>
          </a:xfrm>
          <a:prstGeom prst="rect">
            <a:avLst/>
          </a:prstGeom>
          <a:noFill/>
          <a:ln>
            <a:noFill/>
          </a:ln>
        </p:spPr>
        <p:txBody>
          <a:bodyPr spcFirstLastPara="1" wrap="square" lIns="0" tIns="0" rIns="0" bIns="0" anchor="t" anchorCtr="0">
            <a:normAutofit/>
          </a:bodyPr>
          <a:lstStyle/>
          <a:p>
            <a:pPr marL="571500" marR="0" lvl="1" indent="-571500" algn="l" rtl="0">
              <a:lnSpc>
                <a:spcPct val="110000"/>
              </a:lnSpc>
              <a:spcBef>
                <a:spcPts val="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For any prediction problem, there are many algorithms and methods available - decision trees, random forests, neural networks, and more</a:t>
            </a:r>
            <a:endParaRPr/>
          </a:p>
          <a:p>
            <a:pPr marL="571500" marR="0" lvl="1" indent="-571500" algn="l" rtl="0">
              <a:lnSpc>
                <a:spcPct val="110000"/>
              </a:lnSpc>
              <a:spcBef>
                <a:spcPts val="30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Model evaluation and selection is done by evaluating model performance on a validation dataset</a:t>
            </a:r>
            <a:endParaRPr/>
          </a:p>
          <a:p>
            <a:pPr marL="1333500" marR="0" lvl="2" indent="-571500" algn="l" rtl="0">
              <a:lnSpc>
                <a:spcPct val="110000"/>
              </a:lnSpc>
              <a:spcBef>
                <a:spcPts val="15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Holdout validation: Partition available data into a training dataset and a holdout; evaluate model performance on holdout</a:t>
            </a:r>
            <a:endParaRPr/>
          </a:p>
          <a:p>
            <a:pPr marL="1333500" marR="0" lvl="2" indent="-571500" algn="l" rtl="0">
              <a:lnSpc>
                <a:spcPct val="110000"/>
              </a:lnSpc>
              <a:spcBef>
                <a:spcPts val="15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Cross-validation: Create a number of partitions (validation datasets) from the training dataset; fit model to the training dataset (sans the validation data); evaluate model against each validation dataset; repeat with each validation set and average results to obtain the cross-validation error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80"/>
          <p:cNvSpPr txBox="1">
            <a:spLocks noGrp="1"/>
          </p:cNvSpPr>
          <p:nvPr>
            <p:ph type="title"/>
          </p:nvPr>
        </p:nvSpPr>
        <p:spPr>
          <a:xfrm>
            <a:off x="1676400" y="730250"/>
            <a:ext cx="21031199" cy="960263"/>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rgbClr val="C5093B"/>
              </a:buClr>
              <a:buSzPts val="5600"/>
              <a:buFont typeface="Arial"/>
              <a:buNone/>
            </a:pPr>
            <a:r>
              <a:rPr lang="en-US" sz="5600" b="0" i="0" u="none" strike="noStrike" cap="none">
                <a:solidFill>
                  <a:srgbClr val="C5093B"/>
                </a:solidFill>
                <a:latin typeface="Arial"/>
                <a:ea typeface="Arial"/>
                <a:cs typeface="Arial"/>
                <a:sym typeface="Arial"/>
              </a:rPr>
              <a:t>Data vs. Model</a:t>
            </a:r>
            <a:endParaRPr/>
          </a:p>
        </p:txBody>
      </p:sp>
      <p:sp>
        <p:nvSpPr>
          <p:cNvPr id="947" name="Google Shape;947;p80"/>
          <p:cNvSpPr txBox="1"/>
          <p:nvPr/>
        </p:nvSpPr>
        <p:spPr>
          <a:xfrm>
            <a:off x="1625600" y="2514600"/>
            <a:ext cx="12607839" cy="9155071"/>
          </a:xfrm>
          <a:prstGeom prst="rect">
            <a:avLst/>
          </a:prstGeom>
          <a:noFill/>
          <a:ln>
            <a:noFill/>
          </a:ln>
        </p:spPr>
        <p:txBody>
          <a:bodyPr spcFirstLastPara="1" wrap="square" lIns="0" tIns="0" rIns="0" bIns="0" anchor="t" anchorCtr="0">
            <a:normAutofit lnSpcReduction="10000"/>
          </a:bodyPr>
          <a:lstStyle/>
          <a:p>
            <a:pPr marL="571500" marR="0" lvl="1" indent="-571500" algn="l" rtl="0">
              <a:lnSpc>
                <a:spcPct val="100000"/>
              </a:lnSpc>
              <a:spcBef>
                <a:spcPts val="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Often Data &gt; Methods</a:t>
            </a:r>
            <a:endParaRPr/>
          </a:p>
          <a:p>
            <a:pPr marL="1333500" marR="0" lvl="2" indent="-571500" algn="l" rtl="0">
              <a:lnSpc>
                <a:spcPct val="100000"/>
              </a:lnSpc>
              <a:spcBef>
                <a:spcPts val="15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Microsoft researchers (Banco and Brill) evaluated performance of multiple models for a language understanding task</a:t>
            </a:r>
            <a:endParaRPr/>
          </a:p>
          <a:p>
            <a:pPr marL="1333500" marR="0" lvl="2" indent="-571500" algn="l" rtl="0">
              <a:lnSpc>
                <a:spcPct val="100000"/>
              </a:lnSpc>
              <a:spcBef>
                <a:spcPts val="15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Varied size of training dataset (up to 1B words)</a:t>
            </a:r>
            <a:endParaRPr/>
          </a:p>
          <a:p>
            <a:pPr marL="1333500" marR="0" lvl="2" indent="-571500" algn="l" rtl="0">
              <a:lnSpc>
                <a:spcPct val="100000"/>
              </a:lnSpc>
              <a:spcBef>
                <a:spcPts val="15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Among modern methods, performance differences between algorithms are relatively small when compared to differences between same algorithms with more/less data</a:t>
            </a:r>
            <a:endParaRPr/>
          </a:p>
        </p:txBody>
      </p:sp>
      <p:pic>
        <p:nvPicPr>
          <p:cNvPr id="948" name="Google Shape;948;p80" descr="Picture 4"/>
          <p:cNvPicPr preferRelativeResize="0"/>
          <p:nvPr/>
        </p:nvPicPr>
        <p:blipFill rotWithShape="1">
          <a:blip r:embed="rId3">
            <a:alphaModFix/>
          </a:blip>
          <a:srcRect/>
          <a:stretch/>
        </p:blipFill>
        <p:spPr>
          <a:xfrm>
            <a:off x="15009775" y="3388563"/>
            <a:ext cx="7718565" cy="7407145"/>
          </a:xfrm>
          <a:prstGeom prst="rect">
            <a:avLst/>
          </a:prstGeom>
          <a:noFill/>
          <a:ln>
            <a:noFill/>
          </a:ln>
        </p:spPr>
      </p:pic>
      <p:sp>
        <p:nvSpPr>
          <p:cNvPr id="949" name="Google Shape;949;p80"/>
          <p:cNvSpPr txBox="1"/>
          <p:nvPr/>
        </p:nvSpPr>
        <p:spPr>
          <a:xfrm>
            <a:off x="3700098" y="11999060"/>
            <a:ext cx="16983805" cy="678558"/>
          </a:xfrm>
          <a:prstGeom prst="rect">
            <a:avLst/>
          </a:prstGeom>
          <a:noFill/>
          <a:ln>
            <a:noFill/>
          </a:ln>
        </p:spPr>
        <p:txBody>
          <a:bodyPr spcFirstLastPara="1" wrap="square" lIns="0" tIns="0" rIns="0" bIns="0" anchor="t" anchorCtr="0">
            <a:spAutoFit/>
          </a:bodyPr>
          <a:lstStyle/>
          <a:p>
            <a:pPr marL="0" marR="0" lvl="0" indent="0" algn="l" rtl="0">
              <a:lnSpc>
                <a:spcPct val="125000"/>
              </a:lnSpc>
              <a:spcBef>
                <a:spcPts val="0"/>
              </a:spcBef>
              <a:spcAft>
                <a:spcPts val="0"/>
              </a:spcAft>
              <a:buClr>
                <a:schemeClr val="accent4"/>
              </a:buClr>
              <a:buSzPts val="4800"/>
              <a:buFont typeface="Arial"/>
              <a:buNone/>
            </a:pPr>
            <a:r>
              <a:rPr lang="en-US" sz="4800" b="0" i="0" u="none" strike="noStrike" cap="none">
                <a:solidFill>
                  <a:schemeClr val="accent4"/>
                </a:solidFill>
                <a:latin typeface="Arial"/>
                <a:ea typeface="Arial"/>
                <a:cs typeface="Arial"/>
                <a:sym typeface="Arial"/>
              </a:rPr>
              <a:t>“Unreasonable effectiveness of data” – Peter Norvig (Google)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ubtitle 2"/>
          <p:cNvSpPr txBox="1">
            <a:spLocks noGrp="1"/>
          </p:cNvSpPr>
          <p:nvPr>
            <p:ph type="body" sz="quarter" idx="1"/>
          </p:nvPr>
        </p:nvSpPr>
        <p:spPr>
          <a:xfrm>
            <a:off x="1151343" y="9240193"/>
            <a:ext cx="20432591" cy="1316634"/>
          </a:xfrm>
          <a:prstGeom prst="rect">
            <a:avLst/>
          </a:prstGeom>
        </p:spPr>
        <p:txBody>
          <a:bodyPr/>
          <a:lstStyle/>
          <a:p>
            <a:r>
              <a:t>Feature Engineering and Deep Learning Introduction</a:t>
            </a:r>
          </a:p>
        </p:txBody>
      </p:sp>
      <p:sp>
        <p:nvSpPr>
          <p:cNvPr id="215" name="Text Placeholder 5"/>
          <p:cNvSpPr>
            <a:spLocks noGrp="1"/>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solidFill>
                  <a:schemeClr val="accent4"/>
                </a:solidFill>
                <a:latin typeface="Garamond"/>
                <a:ea typeface="Garamond"/>
                <a:cs typeface="Garamond"/>
                <a:sym typeface="Garamond"/>
              </a:defRPr>
            </a:lvl1pPr>
          </a:lstStyle>
          <a:p>
            <a:r>
              <a:t>Prasanna (Sonny) Tambe, Associate Professor of Operations, Information and Decisions</a:t>
            </a:r>
          </a:p>
        </p:txBody>
      </p:sp>
      <p:sp>
        <p:nvSpPr>
          <p:cNvPr id="216" name="Title 1"/>
          <p:cNvSpPr txBox="1">
            <a:spLocks noGrp="1"/>
          </p:cNvSpPr>
          <p:nvPr>
            <p:ph type="title"/>
          </p:nvPr>
        </p:nvSpPr>
        <p:spPr>
          <a:xfrm>
            <a:off x="1151341" y="6833844"/>
            <a:ext cx="21697902" cy="2111119"/>
          </a:xfrm>
          <a:prstGeom prst="rect">
            <a:avLst/>
          </a:prstGeom>
        </p:spPr>
        <p:txBody>
          <a:bodyPr/>
          <a:lstStyle/>
          <a:p>
            <a:r>
              <a:t>AI Fundamentals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Big revolution in AI is ability to predict from “unstructured data”"/>
          <p:cNvSpPr txBox="1">
            <a:spLocks noGrp="1"/>
          </p:cNvSpPr>
          <p:nvPr>
            <p:ph type="body" sz="quarter" idx="1"/>
          </p:nvPr>
        </p:nvSpPr>
        <p:spPr>
          <a:xfrm>
            <a:off x="1676400" y="2651477"/>
            <a:ext cx="21031200" cy="1288847"/>
          </a:xfrm>
          <a:prstGeom prst="rect">
            <a:avLst/>
          </a:prstGeom>
        </p:spPr>
        <p:txBody>
          <a:bodyPr/>
          <a:lstStyle/>
          <a:p>
            <a:pPr marL="481263" lvl="1" indent="-481263">
              <a:lnSpc>
                <a:spcPct val="110000"/>
              </a:lnSpc>
              <a:spcBef>
                <a:spcPts val="3000"/>
              </a:spcBef>
              <a:buSzPct val="100000"/>
              <a:buChar char="•"/>
              <a:defRPr sz="4800"/>
            </a:pPr>
            <a:r>
              <a:t>Big revolution in AI is ability to predict from “unstructured data”</a:t>
            </a:r>
          </a:p>
        </p:txBody>
      </p:sp>
      <p:sp>
        <p:nvSpPr>
          <p:cNvPr id="219" name="What About Unstructured Data?"/>
          <p:cNvSpPr txBox="1">
            <a:spLocks noGrp="1"/>
          </p:cNvSpPr>
          <p:nvPr>
            <p:ph type="title"/>
          </p:nvPr>
        </p:nvSpPr>
        <p:spPr>
          <a:prstGeom prst="rect">
            <a:avLst/>
          </a:prstGeom>
        </p:spPr>
        <p:txBody>
          <a:bodyPr/>
          <a:lstStyle/>
          <a:p>
            <a:r>
              <a:t>What About Unstructured Data?</a:t>
            </a:r>
          </a:p>
        </p:txBody>
      </p:sp>
      <p:grpSp>
        <p:nvGrpSpPr>
          <p:cNvPr id="223" name="Group"/>
          <p:cNvGrpSpPr/>
          <p:nvPr/>
        </p:nvGrpSpPr>
        <p:grpSpPr>
          <a:xfrm>
            <a:off x="1656347" y="4901289"/>
            <a:ext cx="19532116" cy="6536677"/>
            <a:chOff x="0" y="0"/>
            <a:chExt cx="19532115" cy="6536676"/>
          </a:xfrm>
        </p:grpSpPr>
        <p:pic>
          <p:nvPicPr>
            <p:cNvPr id="220" name="Google Shape;150;p28" descr="Google Shape;150;p28"/>
            <p:cNvPicPr>
              <a:picLocks noChangeAspect="1"/>
            </p:cNvPicPr>
            <p:nvPr/>
          </p:nvPicPr>
          <p:blipFill>
            <a:blip r:embed="rId2"/>
            <a:stretch>
              <a:fillRect/>
            </a:stretch>
          </p:blipFill>
          <p:spPr>
            <a:xfrm>
              <a:off x="0" y="0"/>
              <a:ext cx="13167747" cy="6536677"/>
            </a:xfrm>
            <a:prstGeom prst="rect">
              <a:avLst/>
            </a:prstGeom>
            <a:ln w="12700" cap="flat">
              <a:noFill/>
              <a:miter lim="400000"/>
            </a:ln>
            <a:effectLst/>
          </p:spPr>
        </p:pic>
        <p:sp>
          <p:nvSpPr>
            <p:cNvPr id="221" name="Google Shape;152;p28"/>
            <p:cNvSpPr txBox="1"/>
            <p:nvPr/>
          </p:nvSpPr>
          <p:spPr>
            <a:xfrm>
              <a:off x="14997789" y="2837634"/>
              <a:ext cx="4534327" cy="861408"/>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t">
              <a:spAutoFit/>
            </a:bodyPr>
            <a:lstStyle>
              <a:lvl1pPr algn="ctr" defTabSz="914400">
                <a:defRPr sz="4800">
                  <a:solidFill>
                    <a:srgbClr val="C5093B"/>
                  </a:solidFill>
                </a:defRPr>
              </a:lvl1pPr>
            </a:lstStyle>
            <a:p>
              <a:r>
                <a:t>Decision</a:t>
              </a:r>
            </a:p>
          </p:txBody>
        </p:sp>
        <p:sp>
          <p:nvSpPr>
            <p:cNvPr id="222" name="Arrow 11"/>
            <p:cNvSpPr/>
            <p:nvPr/>
          </p:nvSpPr>
          <p:spPr>
            <a:xfrm>
              <a:off x="14233022" y="2895601"/>
              <a:ext cx="990125" cy="745473"/>
            </a:xfrm>
            <a:custGeom>
              <a:avLst/>
              <a:gdLst/>
              <a:ahLst/>
              <a:cxnLst>
                <a:cxn ang="0">
                  <a:pos x="wd2" y="hd2"/>
                </a:cxn>
                <a:cxn ang="5400000">
                  <a:pos x="wd2" y="hd2"/>
                </a:cxn>
                <a:cxn ang="10800000">
                  <a:pos x="wd2" y="hd2"/>
                </a:cxn>
                <a:cxn ang="16200000">
                  <a:pos x="wd2" y="hd2"/>
                </a:cxn>
              </a:cxnLst>
              <a:rect l="0" t="0" r="r" b="b"/>
              <a:pathLst>
                <a:path w="21600" h="21600"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chemeClr val="accent1"/>
            </a:solidFill>
            <a:ln w="12700" cap="flat">
              <a:noFill/>
              <a:miter lim="400000"/>
            </a:ln>
            <a:effectLst/>
          </p:spPr>
          <p:txBody>
            <a:bodyPr wrap="square" lIns="91439" tIns="91439" rIns="91439" bIns="91439" numCol="1" anchor="ctr">
              <a:noAutofit/>
            </a:bodyPr>
            <a:lstStyle/>
            <a:p>
              <a:pPr>
                <a:lnSpc>
                  <a:spcPct val="113000"/>
                </a:lnSpc>
                <a:spcBef>
                  <a:spcPts val="1600"/>
                </a:spcBef>
                <a:defRPr sz="4400">
                  <a:solidFill>
                    <a:schemeClr val="accent1"/>
                  </a:solidFill>
                  <a:latin typeface="Garamond"/>
                  <a:ea typeface="Garamond"/>
                  <a:cs typeface="Garamond"/>
                  <a:sym typeface="Garamond"/>
                </a:defRPr>
              </a:pPr>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65"/>
          <p:cNvSpPr txBox="1">
            <a:spLocks noGrp="1"/>
          </p:cNvSpPr>
          <p:nvPr>
            <p:ph type="title"/>
          </p:nvPr>
        </p:nvSpPr>
        <p:spPr>
          <a:xfrm>
            <a:off x="1676400" y="730250"/>
            <a:ext cx="21031199" cy="960263"/>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rgbClr val="C5093B"/>
              </a:buClr>
              <a:buSzPts val="5600"/>
              <a:buFont typeface="Arial"/>
              <a:buNone/>
            </a:pPr>
            <a:r>
              <a:rPr lang="en-US" sz="5600" b="0" i="0" u="none" strike="noStrike" cap="none">
                <a:solidFill>
                  <a:srgbClr val="C5093B"/>
                </a:solidFill>
                <a:latin typeface="Arial"/>
                <a:ea typeface="Arial"/>
                <a:cs typeface="Arial"/>
                <a:sym typeface="Arial"/>
              </a:rPr>
              <a:t>A Closer Look at ML Methods</a:t>
            </a:r>
            <a:endParaRPr/>
          </a:p>
        </p:txBody>
      </p:sp>
      <p:sp>
        <p:nvSpPr>
          <p:cNvPr id="831" name="Google Shape;831;p65"/>
          <p:cNvSpPr txBox="1"/>
          <p:nvPr/>
        </p:nvSpPr>
        <p:spPr>
          <a:xfrm>
            <a:off x="1625600" y="2514600"/>
            <a:ext cx="21031199" cy="5175664"/>
          </a:xfrm>
          <a:prstGeom prst="rect">
            <a:avLst/>
          </a:prstGeom>
          <a:noFill/>
          <a:ln>
            <a:noFill/>
          </a:ln>
        </p:spPr>
        <p:txBody>
          <a:bodyPr spcFirstLastPara="1" wrap="square" lIns="0" tIns="0" rIns="0" bIns="0" anchor="t" anchorCtr="0">
            <a:normAutofit/>
          </a:bodyPr>
          <a:lstStyle/>
          <a:p>
            <a:pPr marL="0" marR="0" lvl="0" indent="0" algn="l" rtl="0">
              <a:lnSpc>
                <a:spcPct val="100000"/>
              </a:lnSpc>
              <a:spcBef>
                <a:spcPts val="0"/>
              </a:spcBef>
              <a:spcAft>
                <a:spcPts val="0"/>
              </a:spcAft>
              <a:buClr>
                <a:schemeClr val="accent4"/>
              </a:buClr>
              <a:buSzPts val="4800"/>
              <a:buFont typeface="Arial"/>
              <a:buNone/>
            </a:pPr>
            <a:r>
              <a:rPr lang="en-US" sz="4800" b="0" i="0" u="none" strike="noStrike" cap="none">
                <a:solidFill>
                  <a:schemeClr val="accent4"/>
                </a:solidFill>
                <a:latin typeface="Arial"/>
                <a:ea typeface="Arial"/>
                <a:cs typeface="Arial"/>
                <a:sym typeface="Arial"/>
              </a:rPr>
              <a:t>All different ways of approximating the relationship between X and y</a:t>
            </a:r>
            <a:endParaRPr/>
          </a:p>
          <a:p>
            <a:pPr marL="571500" marR="0" lvl="1" indent="-571500" algn="l" rtl="0">
              <a:lnSpc>
                <a:spcPct val="100000"/>
              </a:lnSpc>
              <a:spcBef>
                <a:spcPts val="15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Logistic regression</a:t>
            </a:r>
            <a:endParaRPr/>
          </a:p>
          <a:p>
            <a:pPr marL="571500" marR="0" lvl="1" indent="-571500" algn="l" rtl="0">
              <a:lnSpc>
                <a:spcPct val="100000"/>
              </a:lnSpc>
              <a:spcBef>
                <a:spcPts val="15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Decisions trees and random forests</a:t>
            </a:r>
            <a:endParaRPr/>
          </a:p>
          <a:p>
            <a:pPr marL="571500" marR="0" lvl="1" indent="-571500" algn="l" rtl="0">
              <a:lnSpc>
                <a:spcPct val="100000"/>
              </a:lnSpc>
              <a:spcBef>
                <a:spcPts val="15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Neural nets</a:t>
            </a:r>
            <a:endParaRPr/>
          </a:p>
        </p:txBody>
      </p:sp>
      <p:pic>
        <p:nvPicPr>
          <p:cNvPr id="832" name="Google Shape;832;p65" descr="Picture 9"/>
          <p:cNvPicPr preferRelativeResize="0"/>
          <p:nvPr/>
        </p:nvPicPr>
        <p:blipFill rotWithShape="1">
          <a:blip r:embed="rId3">
            <a:alphaModFix/>
          </a:blip>
          <a:srcRect/>
          <a:stretch/>
        </p:blipFill>
        <p:spPr>
          <a:xfrm>
            <a:off x="16711952" y="8167556"/>
            <a:ext cx="1706551" cy="2399838"/>
          </a:xfrm>
          <a:prstGeom prst="rect">
            <a:avLst/>
          </a:prstGeom>
          <a:noFill/>
          <a:ln>
            <a:noFill/>
          </a:ln>
        </p:spPr>
      </p:pic>
      <p:pic>
        <p:nvPicPr>
          <p:cNvPr id="833" name="Google Shape;833;p65" descr="Picture 11"/>
          <p:cNvPicPr preferRelativeResize="0"/>
          <p:nvPr/>
        </p:nvPicPr>
        <p:blipFill rotWithShape="1">
          <a:blip r:embed="rId4">
            <a:alphaModFix/>
          </a:blip>
          <a:srcRect/>
          <a:stretch/>
        </p:blipFill>
        <p:spPr>
          <a:xfrm>
            <a:off x="6136910" y="7667126"/>
            <a:ext cx="9230954" cy="288942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When data are not structured, features have to be “engineered” from the data…"/>
          <p:cNvSpPr txBox="1">
            <a:spLocks noGrp="1"/>
          </p:cNvSpPr>
          <p:nvPr>
            <p:ph type="body" idx="1"/>
          </p:nvPr>
        </p:nvSpPr>
        <p:spPr>
          <a:xfrm>
            <a:off x="1676400" y="2651477"/>
            <a:ext cx="21031200" cy="9469663"/>
          </a:xfrm>
          <a:prstGeom prst="rect">
            <a:avLst/>
          </a:prstGeom>
        </p:spPr>
        <p:txBody>
          <a:bodyPr/>
          <a:lstStyle/>
          <a:p>
            <a:pPr marL="481263" lvl="1" indent="-481263">
              <a:lnSpc>
                <a:spcPct val="110000"/>
              </a:lnSpc>
              <a:spcBef>
                <a:spcPts val="3000"/>
              </a:spcBef>
              <a:buSzPct val="100000"/>
              <a:buChar char="•"/>
              <a:defRPr sz="4800"/>
            </a:pPr>
            <a:r>
              <a:t>When data are not structured, features have to be “engineered” from the data</a:t>
            </a:r>
          </a:p>
          <a:p>
            <a:pPr marL="481263" lvl="1" indent="-481263">
              <a:lnSpc>
                <a:spcPct val="110000"/>
              </a:lnSpc>
              <a:spcBef>
                <a:spcPts val="3000"/>
              </a:spcBef>
              <a:buSzPct val="100000"/>
              <a:buChar char="•"/>
              <a:defRPr sz="4800"/>
            </a:pPr>
            <a:r>
              <a:t>A time-consuming and challenging process, and often requires domain expertise</a:t>
            </a:r>
          </a:p>
          <a:p>
            <a:pPr marL="481263" lvl="1" indent="-481263">
              <a:lnSpc>
                <a:spcPct val="110000"/>
              </a:lnSpc>
              <a:spcBef>
                <a:spcPts val="3000"/>
              </a:spcBef>
              <a:buSzPct val="100000"/>
              <a:buChar char="•"/>
              <a:defRPr sz="4800"/>
            </a:pPr>
            <a:r>
              <a:t>One of the most difficult parts of the ML process, where data scientists spend a lot of their time</a:t>
            </a:r>
          </a:p>
          <a:p>
            <a:pPr marL="481263" lvl="1" indent="-481263">
              <a:lnSpc>
                <a:spcPct val="110000"/>
              </a:lnSpc>
              <a:spcBef>
                <a:spcPts val="3000"/>
              </a:spcBef>
              <a:buSzPct val="100000"/>
              <a:buChar char="•"/>
              <a:defRPr sz="4800"/>
            </a:pPr>
            <a:r>
              <a:t>Can be as much an art as a science</a:t>
            </a:r>
          </a:p>
        </p:txBody>
      </p:sp>
      <p:sp>
        <p:nvSpPr>
          <p:cNvPr id="226" name="What About Unstructured Data?"/>
          <p:cNvSpPr txBox="1">
            <a:spLocks noGrp="1"/>
          </p:cNvSpPr>
          <p:nvPr>
            <p:ph type="title"/>
          </p:nvPr>
        </p:nvSpPr>
        <p:spPr>
          <a:prstGeom prst="rect">
            <a:avLst/>
          </a:prstGeom>
        </p:spPr>
        <p:txBody>
          <a:bodyPr/>
          <a:lstStyle/>
          <a:p>
            <a:r>
              <a:t>What About Unstructured Data?</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25">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22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22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22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2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build="p" bldLvl="5"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Feature Engineering"/>
          <p:cNvSpPr txBox="1">
            <a:spLocks noGrp="1"/>
          </p:cNvSpPr>
          <p:nvPr>
            <p:ph type="title"/>
          </p:nvPr>
        </p:nvSpPr>
        <p:spPr>
          <a:prstGeom prst="rect">
            <a:avLst/>
          </a:prstGeom>
        </p:spPr>
        <p:txBody>
          <a:bodyPr/>
          <a:lstStyle/>
          <a:p>
            <a:r>
              <a:t>Feature Engineering</a:t>
            </a:r>
          </a:p>
        </p:txBody>
      </p:sp>
      <p:sp>
        <p:nvSpPr>
          <p:cNvPr id="229" name="Take individual images and extract individual features…"/>
          <p:cNvSpPr txBox="1">
            <a:spLocks noGrp="1"/>
          </p:cNvSpPr>
          <p:nvPr>
            <p:ph type="body" idx="1"/>
          </p:nvPr>
        </p:nvSpPr>
        <p:spPr>
          <a:xfrm>
            <a:off x="1676400" y="3667871"/>
            <a:ext cx="21031200" cy="8014775"/>
          </a:xfrm>
          <a:prstGeom prst="rect">
            <a:avLst/>
          </a:prstGeom>
        </p:spPr>
        <p:txBody>
          <a:bodyPr/>
          <a:lstStyle/>
          <a:p>
            <a:pPr marL="508000" lvl="1" indent="-508000">
              <a:lnSpc>
                <a:spcPct val="110000"/>
              </a:lnSpc>
              <a:spcBef>
                <a:spcPts val="3000"/>
              </a:spcBef>
              <a:buSzPct val="100000"/>
              <a:buChar char="•"/>
              <a:defRPr sz="4800"/>
            </a:pPr>
            <a:r>
              <a:t>Take individual images and extract individual features</a:t>
            </a:r>
          </a:p>
          <a:p>
            <a:pPr marL="508000" lvl="1" indent="-508000">
              <a:lnSpc>
                <a:spcPct val="110000"/>
              </a:lnSpc>
              <a:spcBef>
                <a:spcPts val="3000"/>
              </a:spcBef>
              <a:buSzPct val="100000"/>
              <a:buChar char="•"/>
              <a:defRPr sz="4800"/>
            </a:pPr>
            <a:r>
              <a:t>Requires knowledge of real estate</a:t>
            </a:r>
          </a:p>
          <a:p>
            <a:pPr marL="508000" lvl="1" indent="-508000">
              <a:lnSpc>
                <a:spcPct val="110000"/>
              </a:lnSpc>
              <a:spcBef>
                <a:spcPts val="3000"/>
              </a:spcBef>
              <a:buSzPct val="100000"/>
              <a:buChar char="•"/>
              <a:defRPr sz="4800"/>
            </a:pPr>
            <a:r>
              <a:t>Requires access to a realtor and a software developer</a:t>
            </a:r>
          </a:p>
          <a:p>
            <a:pPr marL="508000" lvl="1" indent="-508000">
              <a:lnSpc>
                <a:spcPct val="110000"/>
              </a:lnSpc>
              <a:spcBef>
                <a:spcPts val="3000"/>
              </a:spcBef>
              <a:buSzPct val="100000"/>
              <a:buChar char="•"/>
              <a:defRPr sz="4800"/>
            </a:pPr>
            <a:r>
              <a:t>Good amount of guessing involved — very likely to miss critical features</a:t>
            </a:r>
          </a:p>
        </p:txBody>
      </p:sp>
      <p:sp>
        <p:nvSpPr>
          <p:cNvPr id="230" name="Example: Features you might you engineer from real estate pictures"/>
          <p:cNvSpPr txBox="1"/>
          <p:nvPr/>
        </p:nvSpPr>
        <p:spPr>
          <a:xfrm>
            <a:off x="1676400" y="2559573"/>
            <a:ext cx="21031200" cy="11066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lvl="1" indent="0">
              <a:lnSpc>
                <a:spcPct val="110000"/>
              </a:lnSpc>
              <a:spcBef>
                <a:spcPts val="3000"/>
              </a:spcBef>
              <a:defRPr sz="4800">
                <a:solidFill>
                  <a:schemeClr val="accent4"/>
                </a:solidFill>
              </a:defRPr>
            </a:pPr>
            <a:r>
              <a:t>Example: Features you might you engineer from real estate pictures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29">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22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22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22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22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build="p" bldLvl="5"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ubtitle 2"/>
          <p:cNvSpPr txBox="1">
            <a:spLocks noGrp="1"/>
          </p:cNvSpPr>
          <p:nvPr>
            <p:ph type="body" sz="quarter" idx="1"/>
          </p:nvPr>
        </p:nvSpPr>
        <p:spPr>
          <a:xfrm>
            <a:off x="1151343" y="9240193"/>
            <a:ext cx="20432591" cy="1316634"/>
          </a:xfrm>
          <a:prstGeom prst="rect">
            <a:avLst/>
          </a:prstGeom>
        </p:spPr>
        <p:txBody>
          <a:bodyPr/>
          <a:lstStyle/>
          <a:p>
            <a:r>
              <a:t>Deep Learning</a:t>
            </a:r>
          </a:p>
        </p:txBody>
      </p:sp>
      <p:sp>
        <p:nvSpPr>
          <p:cNvPr id="233" name="Text Placeholder 5"/>
          <p:cNvSpPr>
            <a:spLocks noGrp="1"/>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solidFill>
                  <a:schemeClr val="accent4"/>
                </a:solidFill>
                <a:latin typeface="Garamond"/>
                <a:ea typeface="Garamond"/>
                <a:cs typeface="Garamond"/>
                <a:sym typeface="Garamond"/>
              </a:defRPr>
            </a:lvl1pPr>
          </a:lstStyle>
          <a:p>
            <a:r>
              <a:t>Prasanna (Sonny) Tambe, Associate Professor of Operations, Information and Decisions</a:t>
            </a:r>
          </a:p>
        </p:txBody>
      </p:sp>
      <p:sp>
        <p:nvSpPr>
          <p:cNvPr id="234" name="Title 1"/>
          <p:cNvSpPr txBox="1">
            <a:spLocks noGrp="1"/>
          </p:cNvSpPr>
          <p:nvPr>
            <p:ph type="title"/>
          </p:nvPr>
        </p:nvSpPr>
        <p:spPr>
          <a:xfrm>
            <a:off x="1151341" y="6833844"/>
            <a:ext cx="21697902" cy="2111119"/>
          </a:xfrm>
          <a:prstGeom prst="rect">
            <a:avLst/>
          </a:prstGeom>
        </p:spPr>
        <p:txBody>
          <a:bodyPr/>
          <a:lstStyle/>
          <a:p>
            <a:r>
              <a:t>AI Fundamentals</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When working with unstructured data, requires a feature engineering step to generate features for the model…"/>
          <p:cNvSpPr txBox="1">
            <a:spLocks noGrp="1"/>
          </p:cNvSpPr>
          <p:nvPr>
            <p:ph type="body" idx="1"/>
          </p:nvPr>
        </p:nvSpPr>
        <p:spPr>
          <a:xfrm>
            <a:off x="1676400" y="2651477"/>
            <a:ext cx="21031200" cy="9469663"/>
          </a:xfrm>
          <a:prstGeom prst="rect">
            <a:avLst/>
          </a:prstGeom>
        </p:spPr>
        <p:txBody>
          <a:bodyPr/>
          <a:lstStyle/>
          <a:p>
            <a:pPr marL="481263" lvl="1" indent="-481263">
              <a:lnSpc>
                <a:spcPct val="110000"/>
              </a:lnSpc>
              <a:spcBef>
                <a:spcPts val="3000"/>
              </a:spcBef>
              <a:buSzPct val="100000"/>
              <a:buChar char="•"/>
              <a:defRPr sz="4800"/>
            </a:pPr>
            <a:r>
              <a:t>When working with unstructured data, requires a feature engineering step to generate features for the model</a:t>
            </a:r>
          </a:p>
          <a:p>
            <a:pPr marL="481263" lvl="1" indent="-481263">
              <a:lnSpc>
                <a:spcPct val="110000"/>
              </a:lnSpc>
              <a:spcBef>
                <a:spcPts val="3000"/>
              </a:spcBef>
              <a:buSzPct val="100000"/>
              <a:buChar char="•"/>
              <a:defRPr sz="4800"/>
            </a:pPr>
            <a:r>
              <a:t>If the performance is too large or unacceptable, engineers try a new set of features or adjust features used in the current model</a:t>
            </a:r>
          </a:p>
          <a:p>
            <a:pPr marL="481263" lvl="1" indent="-481263">
              <a:lnSpc>
                <a:spcPct val="110000"/>
              </a:lnSpc>
              <a:spcBef>
                <a:spcPts val="3000"/>
              </a:spcBef>
              <a:buSzPct val="100000"/>
              <a:buChar char="•"/>
              <a:defRPr sz="4800"/>
            </a:pPr>
            <a:r>
              <a:t>Domain expertise is still required</a:t>
            </a:r>
          </a:p>
          <a:p>
            <a:pPr marL="1243263" lvl="2" indent="-481263">
              <a:lnSpc>
                <a:spcPct val="110000"/>
              </a:lnSpc>
              <a:spcBef>
                <a:spcPts val="1500"/>
              </a:spcBef>
              <a:buSzPct val="100000"/>
              <a:buChar char="•"/>
              <a:defRPr sz="4800"/>
            </a:pPr>
            <a:r>
              <a:t>What are the right features to extract?</a:t>
            </a:r>
          </a:p>
          <a:p>
            <a:pPr marL="1243263" lvl="2" indent="-481263">
              <a:lnSpc>
                <a:spcPct val="110000"/>
              </a:lnSpc>
              <a:spcBef>
                <a:spcPts val="1500"/>
              </a:spcBef>
              <a:buSzPct val="100000"/>
              <a:buChar char="•"/>
              <a:defRPr sz="4800"/>
            </a:pPr>
            <a:r>
              <a:t>Can be especially hard when using unstructured data like images, sounds, or essays</a:t>
            </a:r>
          </a:p>
        </p:txBody>
      </p:sp>
      <p:sp>
        <p:nvSpPr>
          <p:cNvPr id="237" name="Deep Learning"/>
          <p:cNvSpPr txBox="1">
            <a:spLocks noGrp="1"/>
          </p:cNvSpPr>
          <p:nvPr>
            <p:ph type="title"/>
          </p:nvPr>
        </p:nvSpPr>
        <p:spPr>
          <a:prstGeom prst="rect">
            <a:avLst/>
          </a:prstGeom>
        </p:spPr>
        <p:txBody>
          <a:bodyPr/>
          <a:lstStyle/>
          <a:p>
            <a:r>
              <a:t>Deep Learning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36">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23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23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23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23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2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 grpId="0" build="p" bldLvl="5"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Example: X-Ray Diagnostics"/>
          <p:cNvSpPr txBox="1">
            <a:spLocks noGrp="1"/>
          </p:cNvSpPr>
          <p:nvPr>
            <p:ph type="title"/>
          </p:nvPr>
        </p:nvSpPr>
        <p:spPr>
          <a:prstGeom prst="rect">
            <a:avLst/>
          </a:prstGeom>
        </p:spPr>
        <p:txBody>
          <a:bodyPr/>
          <a:lstStyle/>
          <a:p>
            <a:r>
              <a:t>Example: X-Ray Diagnostics</a:t>
            </a:r>
          </a:p>
        </p:txBody>
      </p:sp>
      <p:pic>
        <p:nvPicPr>
          <p:cNvPr id="240" name="Google Shape;212;p39" descr="Google Shape;212;p39"/>
          <p:cNvPicPr>
            <a:picLocks noChangeAspect="1"/>
          </p:cNvPicPr>
          <p:nvPr/>
        </p:nvPicPr>
        <p:blipFill>
          <a:blip r:embed="rId2"/>
          <a:srcRect l="17252" r="15668"/>
          <a:stretch>
            <a:fillRect/>
          </a:stretch>
        </p:blipFill>
        <p:spPr>
          <a:xfrm>
            <a:off x="8114307" y="2965271"/>
            <a:ext cx="8155390" cy="9153546"/>
          </a:xfrm>
          <a:prstGeom prst="rect">
            <a:avLst/>
          </a:prstGeom>
          <a:ln w="12700">
            <a:miter lim="400000"/>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Example: X-Ray Diagnostics"/>
          <p:cNvSpPr txBox="1">
            <a:spLocks noGrp="1"/>
          </p:cNvSpPr>
          <p:nvPr>
            <p:ph type="title"/>
          </p:nvPr>
        </p:nvSpPr>
        <p:spPr>
          <a:prstGeom prst="rect">
            <a:avLst/>
          </a:prstGeom>
        </p:spPr>
        <p:txBody>
          <a:bodyPr/>
          <a:lstStyle/>
          <a:p>
            <a:r>
              <a:t>Example: X-Ray Diagnostics</a:t>
            </a:r>
          </a:p>
        </p:txBody>
      </p:sp>
      <p:pic>
        <p:nvPicPr>
          <p:cNvPr id="243" name="Google Shape;212;p39" descr="Google Shape;212;p39"/>
          <p:cNvPicPr>
            <a:picLocks noChangeAspect="1"/>
          </p:cNvPicPr>
          <p:nvPr/>
        </p:nvPicPr>
        <p:blipFill>
          <a:blip r:embed="rId2"/>
          <a:srcRect l="17252" r="15668"/>
          <a:stretch>
            <a:fillRect/>
          </a:stretch>
        </p:blipFill>
        <p:spPr>
          <a:xfrm>
            <a:off x="1737571" y="4151312"/>
            <a:ext cx="4823082" cy="5413390"/>
          </a:xfrm>
          <a:prstGeom prst="rect">
            <a:avLst/>
          </a:prstGeom>
          <a:ln w="12700">
            <a:miter lim="400000"/>
          </a:ln>
        </p:spPr>
      </p:pic>
      <p:sp>
        <p:nvSpPr>
          <p:cNvPr id="244" name="Google Shape;152;p28"/>
          <p:cNvSpPr txBox="1"/>
          <p:nvPr/>
        </p:nvSpPr>
        <p:spPr>
          <a:xfrm>
            <a:off x="7512870" y="5053932"/>
            <a:ext cx="4534327" cy="861408"/>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lgn="ctr" defTabSz="914400">
              <a:defRPr sz="4800">
                <a:solidFill>
                  <a:schemeClr val="accent4"/>
                </a:solidFill>
              </a:defRPr>
            </a:lvl1pPr>
          </a:lstStyle>
          <a:p>
            <a:r>
              <a:t>Domain experts</a:t>
            </a:r>
          </a:p>
        </p:txBody>
      </p:sp>
      <p:sp>
        <p:nvSpPr>
          <p:cNvPr id="245" name="Line"/>
          <p:cNvSpPr/>
          <p:nvPr/>
        </p:nvSpPr>
        <p:spPr>
          <a:xfrm>
            <a:off x="7286315" y="8018741"/>
            <a:ext cx="5663608" cy="1"/>
          </a:xfrm>
          <a:prstGeom prst="line">
            <a:avLst/>
          </a:prstGeom>
          <a:ln w="127000">
            <a:solidFill>
              <a:schemeClr val="accent1"/>
            </a:solidFill>
            <a:miter/>
            <a:tailEnd type="arrow"/>
          </a:ln>
        </p:spPr>
        <p:txBody>
          <a:bodyPr tIns="91439" bIns="91439"/>
          <a:lstStyle/>
          <a:p>
            <a:pPr>
              <a:lnSpc>
                <a:spcPct val="113000"/>
              </a:lnSpc>
              <a:spcBef>
                <a:spcPts val="1600"/>
              </a:spcBef>
              <a:defRPr sz="4400">
                <a:solidFill>
                  <a:schemeClr val="accent4"/>
                </a:solidFill>
                <a:latin typeface="Garamond"/>
                <a:ea typeface="Garamond"/>
                <a:cs typeface="Garamond"/>
                <a:sym typeface="Garamond"/>
              </a:defRPr>
            </a:pPr>
            <a:endParaRPr/>
          </a:p>
        </p:txBody>
      </p:sp>
      <p:pic>
        <p:nvPicPr>
          <p:cNvPr id="246" name="Google Shape;219;p40" descr="Google Shape;219;p40"/>
          <p:cNvPicPr>
            <a:picLocks noChangeAspect="1"/>
          </p:cNvPicPr>
          <p:nvPr/>
        </p:nvPicPr>
        <p:blipFill>
          <a:blip r:embed="rId3"/>
          <a:stretch>
            <a:fillRect/>
          </a:stretch>
        </p:blipFill>
        <p:spPr>
          <a:xfrm>
            <a:off x="13677985" y="6381911"/>
            <a:ext cx="9263515" cy="2712187"/>
          </a:xfrm>
          <a:prstGeom prst="rect">
            <a:avLst/>
          </a:prstGeom>
          <a:ln w="12700">
            <a:miter lim="400000"/>
          </a:ln>
        </p:spPr>
      </p:pic>
      <p:sp>
        <p:nvSpPr>
          <p:cNvPr id="247" name="Face Mask"/>
          <p:cNvSpPr/>
          <p:nvPr/>
        </p:nvSpPr>
        <p:spPr>
          <a:xfrm>
            <a:off x="7464115" y="6148145"/>
            <a:ext cx="1159841" cy="1363693"/>
          </a:xfrm>
          <a:custGeom>
            <a:avLst/>
            <a:gdLst/>
            <a:ahLst/>
            <a:cxnLst>
              <a:cxn ang="0">
                <a:pos x="wd2" y="hd2"/>
              </a:cxn>
              <a:cxn ang="5400000">
                <a:pos x="wd2" y="hd2"/>
              </a:cxn>
              <a:cxn ang="10800000">
                <a:pos x="wd2" y="hd2"/>
              </a:cxn>
              <a:cxn ang="16200000">
                <a:pos x="wd2" y="hd2"/>
              </a:cxn>
            </a:cxnLst>
            <a:rect l="0" t="0" r="r" b="b"/>
            <a:pathLst>
              <a:path w="21567" h="21600" extrusionOk="0">
                <a:moveTo>
                  <a:pt x="9010" y="0"/>
                </a:moveTo>
                <a:cubicBezTo>
                  <a:pt x="3015" y="0"/>
                  <a:pt x="0" y="3300"/>
                  <a:pt x="0" y="7254"/>
                </a:cubicBezTo>
                <a:cubicBezTo>
                  <a:pt x="0" y="11209"/>
                  <a:pt x="2709" y="14266"/>
                  <a:pt x="3213" y="17025"/>
                </a:cubicBezTo>
                <a:cubicBezTo>
                  <a:pt x="3716" y="19784"/>
                  <a:pt x="1408" y="21600"/>
                  <a:pt x="1408" y="21600"/>
                </a:cubicBezTo>
                <a:lnTo>
                  <a:pt x="13061" y="21600"/>
                </a:lnTo>
                <a:cubicBezTo>
                  <a:pt x="13694" y="18694"/>
                  <a:pt x="14817" y="18738"/>
                  <a:pt x="15896" y="18789"/>
                </a:cubicBezTo>
                <a:lnTo>
                  <a:pt x="7700" y="13852"/>
                </a:lnTo>
                <a:cubicBezTo>
                  <a:pt x="7698" y="13851"/>
                  <a:pt x="7698" y="13850"/>
                  <a:pt x="7696" y="13849"/>
                </a:cubicBezTo>
                <a:cubicBezTo>
                  <a:pt x="6756" y="13262"/>
                  <a:pt x="6248" y="12285"/>
                  <a:pt x="6372" y="11298"/>
                </a:cubicBezTo>
                <a:cubicBezTo>
                  <a:pt x="6471" y="10505"/>
                  <a:pt x="6965" y="9785"/>
                  <a:pt x="7728" y="9321"/>
                </a:cubicBezTo>
                <a:cubicBezTo>
                  <a:pt x="8490" y="8857"/>
                  <a:pt x="9450" y="8694"/>
                  <a:pt x="10362" y="8871"/>
                </a:cubicBezTo>
                <a:cubicBezTo>
                  <a:pt x="10368" y="8872"/>
                  <a:pt x="10373" y="8873"/>
                  <a:pt x="10378" y="8874"/>
                </a:cubicBezTo>
                <a:lnTo>
                  <a:pt x="15578" y="10074"/>
                </a:lnTo>
                <a:lnTo>
                  <a:pt x="19698" y="9235"/>
                </a:lnTo>
                <a:cubicBezTo>
                  <a:pt x="19508" y="8969"/>
                  <a:pt x="19330" y="8726"/>
                  <a:pt x="19176" y="8519"/>
                </a:cubicBezTo>
                <a:cubicBezTo>
                  <a:pt x="18457" y="7554"/>
                  <a:pt x="19619" y="7038"/>
                  <a:pt x="19260" y="5996"/>
                </a:cubicBezTo>
                <a:cubicBezTo>
                  <a:pt x="18360" y="2409"/>
                  <a:pt x="15704" y="0"/>
                  <a:pt x="9010" y="0"/>
                </a:cubicBezTo>
                <a:close/>
                <a:moveTo>
                  <a:pt x="9658" y="9487"/>
                </a:moveTo>
                <a:cubicBezTo>
                  <a:pt x="9138" y="9482"/>
                  <a:pt x="8626" y="9618"/>
                  <a:pt x="8196" y="9879"/>
                </a:cubicBezTo>
                <a:cubicBezTo>
                  <a:pt x="7621" y="10229"/>
                  <a:pt x="7249" y="10772"/>
                  <a:pt x="7174" y="11371"/>
                </a:cubicBezTo>
                <a:cubicBezTo>
                  <a:pt x="7081" y="12114"/>
                  <a:pt x="7461" y="12851"/>
                  <a:pt x="8168" y="13294"/>
                </a:cubicBezTo>
                <a:lnTo>
                  <a:pt x="11611" y="15367"/>
                </a:lnTo>
                <a:cubicBezTo>
                  <a:pt x="12979" y="14854"/>
                  <a:pt x="13973" y="13890"/>
                  <a:pt x="14570" y="12501"/>
                </a:cubicBezTo>
                <a:cubicBezTo>
                  <a:pt x="14900" y="11732"/>
                  <a:pt x="15016" y="11028"/>
                  <a:pt x="15056" y="10666"/>
                </a:cubicBezTo>
                <a:lnTo>
                  <a:pt x="10176" y="9539"/>
                </a:lnTo>
                <a:cubicBezTo>
                  <a:pt x="10004" y="9506"/>
                  <a:pt x="9831" y="9488"/>
                  <a:pt x="9658" y="9487"/>
                </a:cubicBezTo>
                <a:close/>
                <a:moveTo>
                  <a:pt x="19980" y="9947"/>
                </a:moveTo>
                <a:cubicBezTo>
                  <a:pt x="19928" y="9952"/>
                  <a:pt x="19876" y="9964"/>
                  <a:pt x="19827" y="9987"/>
                </a:cubicBezTo>
                <a:cubicBezTo>
                  <a:pt x="19633" y="10080"/>
                  <a:pt x="19566" y="10290"/>
                  <a:pt x="19675" y="10456"/>
                </a:cubicBezTo>
                <a:lnTo>
                  <a:pt x="20669" y="11971"/>
                </a:lnTo>
                <a:lnTo>
                  <a:pt x="19724" y="12854"/>
                </a:lnTo>
                <a:cubicBezTo>
                  <a:pt x="19648" y="12926"/>
                  <a:pt x="19610" y="13022"/>
                  <a:pt x="19621" y="13118"/>
                </a:cubicBezTo>
                <a:cubicBezTo>
                  <a:pt x="19625" y="13152"/>
                  <a:pt x="19969" y="16550"/>
                  <a:pt x="17163" y="18097"/>
                </a:cubicBezTo>
                <a:cubicBezTo>
                  <a:pt x="16976" y="18200"/>
                  <a:pt x="16923" y="18413"/>
                  <a:pt x="17044" y="18573"/>
                </a:cubicBezTo>
                <a:cubicBezTo>
                  <a:pt x="17121" y="18674"/>
                  <a:pt x="17249" y="18730"/>
                  <a:pt x="17381" y="18730"/>
                </a:cubicBezTo>
                <a:cubicBezTo>
                  <a:pt x="17456" y="18730"/>
                  <a:pt x="17532" y="18711"/>
                  <a:pt x="17600" y="18674"/>
                </a:cubicBezTo>
                <a:cubicBezTo>
                  <a:pt x="18936" y="17937"/>
                  <a:pt x="19850" y="16729"/>
                  <a:pt x="20238" y="15178"/>
                </a:cubicBezTo>
                <a:cubicBezTo>
                  <a:pt x="20462" y="14285"/>
                  <a:pt x="20452" y="13526"/>
                  <a:pt x="20435" y="13209"/>
                </a:cubicBezTo>
                <a:lnTo>
                  <a:pt x="21462" y="12250"/>
                </a:lnTo>
                <a:cubicBezTo>
                  <a:pt x="21578" y="12141"/>
                  <a:pt x="21600" y="11980"/>
                  <a:pt x="21515" y="11851"/>
                </a:cubicBezTo>
                <a:lnTo>
                  <a:pt x="20377" y="10119"/>
                </a:lnTo>
                <a:cubicBezTo>
                  <a:pt x="20296" y="9995"/>
                  <a:pt x="20136" y="9932"/>
                  <a:pt x="19980" y="9947"/>
                </a:cubicBezTo>
                <a:close/>
              </a:path>
            </a:pathLst>
          </a:custGeom>
          <a:solidFill>
            <a:schemeClr val="accent4"/>
          </a:solidFill>
          <a:ln w="12700">
            <a:miter lim="400000"/>
          </a:ln>
        </p:spPr>
        <p:txBody>
          <a:bodyPr tIns="91439" bIns="91439" anchor="ctr"/>
          <a:lstStyle/>
          <a:p>
            <a:pPr>
              <a:lnSpc>
                <a:spcPct val="113000"/>
              </a:lnSpc>
              <a:spcBef>
                <a:spcPts val="1600"/>
              </a:spcBef>
              <a:defRPr sz="4400">
                <a:solidFill>
                  <a:schemeClr val="accent4"/>
                </a:solidFill>
                <a:latin typeface="Garamond"/>
                <a:ea typeface="Garamond"/>
                <a:cs typeface="Garamond"/>
                <a:sym typeface="Garamond"/>
              </a:defRPr>
            </a:pPr>
            <a:endParaRPr/>
          </a:p>
        </p:txBody>
      </p:sp>
      <p:sp>
        <p:nvSpPr>
          <p:cNvPr id="248" name="Organization"/>
          <p:cNvSpPr/>
          <p:nvPr/>
        </p:nvSpPr>
        <p:spPr>
          <a:xfrm>
            <a:off x="10936110" y="6246348"/>
            <a:ext cx="1358273" cy="1167287"/>
          </a:xfrm>
          <a:custGeom>
            <a:avLst/>
            <a:gdLst/>
            <a:ahLst/>
            <a:cxnLst>
              <a:cxn ang="0">
                <a:pos x="wd2" y="hd2"/>
              </a:cxn>
              <a:cxn ang="5400000">
                <a:pos x="wd2" y="hd2"/>
              </a:cxn>
              <a:cxn ang="10800000">
                <a:pos x="wd2" y="hd2"/>
              </a:cxn>
              <a:cxn ang="16200000">
                <a:pos x="wd2" y="hd2"/>
              </a:cxn>
            </a:cxnLst>
            <a:rect l="0" t="0" r="r" b="b"/>
            <a:pathLst>
              <a:path w="21600" h="21600" extrusionOk="0">
                <a:moveTo>
                  <a:pt x="7974" y="0"/>
                </a:moveTo>
                <a:cubicBezTo>
                  <a:pt x="7706" y="0"/>
                  <a:pt x="7487" y="255"/>
                  <a:pt x="7487" y="566"/>
                </a:cubicBezTo>
                <a:lnTo>
                  <a:pt x="7487" y="3615"/>
                </a:lnTo>
                <a:cubicBezTo>
                  <a:pt x="7487" y="3926"/>
                  <a:pt x="7706" y="4181"/>
                  <a:pt x="7974" y="4181"/>
                </a:cubicBezTo>
                <a:lnTo>
                  <a:pt x="10530" y="4181"/>
                </a:lnTo>
                <a:lnTo>
                  <a:pt x="10530" y="7322"/>
                </a:lnTo>
                <a:lnTo>
                  <a:pt x="3210" y="7322"/>
                </a:lnTo>
                <a:cubicBezTo>
                  <a:pt x="3102" y="7322"/>
                  <a:pt x="3015" y="7425"/>
                  <a:pt x="3015" y="7550"/>
                </a:cubicBezTo>
                <a:lnTo>
                  <a:pt x="3015" y="10705"/>
                </a:lnTo>
                <a:lnTo>
                  <a:pt x="974" y="10705"/>
                </a:lnTo>
                <a:cubicBezTo>
                  <a:pt x="706" y="10705"/>
                  <a:pt x="487" y="10960"/>
                  <a:pt x="487" y="11271"/>
                </a:cubicBezTo>
                <a:lnTo>
                  <a:pt x="487" y="13737"/>
                </a:lnTo>
                <a:cubicBezTo>
                  <a:pt x="487" y="14049"/>
                  <a:pt x="706" y="14304"/>
                  <a:pt x="974" y="14304"/>
                </a:cubicBezTo>
                <a:lnTo>
                  <a:pt x="3015" y="14304"/>
                </a:lnTo>
                <a:lnTo>
                  <a:pt x="3015" y="17244"/>
                </a:lnTo>
                <a:lnTo>
                  <a:pt x="1350" y="17244"/>
                </a:lnTo>
                <a:cubicBezTo>
                  <a:pt x="1243" y="17244"/>
                  <a:pt x="1156" y="17345"/>
                  <a:pt x="1156" y="17470"/>
                </a:cubicBezTo>
                <a:lnTo>
                  <a:pt x="1156" y="19454"/>
                </a:lnTo>
                <a:lnTo>
                  <a:pt x="274" y="19454"/>
                </a:lnTo>
                <a:cubicBezTo>
                  <a:pt x="124" y="19454"/>
                  <a:pt x="0" y="19598"/>
                  <a:pt x="0" y="19773"/>
                </a:cubicBezTo>
                <a:lnTo>
                  <a:pt x="0" y="21281"/>
                </a:lnTo>
                <a:cubicBezTo>
                  <a:pt x="0" y="21456"/>
                  <a:pt x="124" y="21600"/>
                  <a:pt x="274" y="21600"/>
                </a:cubicBezTo>
                <a:lnTo>
                  <a:pt x="2579" y="21600"/>
                </a:lnTo>
                <a:cubicBezTo>
                  <a:pt x="2729" y="21600"/>
                  <a:pt x="2853" y="21456"/>
                  <a:pt x="2853" y="21281"/>
                </a:cubicBezTo>
                <a:lnTo>
                  <a:pt x="2853" y="19773"/>
                </a:lnTo>
                <a:cubicBezTo>
                  <a:pt x="2853" y="19599"/>
                  <a:pt x="2729" y="19454"/>
                  <a:pt x="2579" y="19454"/>
                </a:cubicBezTo>
                <a:lnTo>
                  <a:pt x="1697" y="19454"/>
                </a:lnTo>
                <a:lnTo>
                  <a:pt x="1697" y="18111"/>
                </a:lnTo>
                <a:cubicBezTo>
                  <a:pt x="1697" y="17987"/>
                  <a:pt x="1784" y="17885"/>
                  <a:pt x="1891" y="17885"/>
                </a:cubicBezTo>
                <a:lnTo>
                  <a:pt x="4629" y="17885"/>
                </a:lnTo>
                <a:cubicBezTo>
                  <a:pt x="4736" y="17885"/>
                  <a:pt x="4824" y="17987"/>
                  <a:pt x="4824" y="18111"/>
                </a:cubicBezTo>
                <a:lnTo>
                  <a:pt x="4824" y="19454"/>
                </a:lnTo>
                <a:lnTo>
                  <a:pt x="3941" y="19454"/>
                </a:lnTo>
                <a:cubicBezTo>
                  <a:pt x="3791" y="19454"/>
                  <a:pt x="3668" y="19598"/>
                  <a:pt x="3668" y="19773"/>
                </a:cubicBezTo>
                <a:lnTo>
                  <a:pt x="3668" y="21281"/>
                </a:lnTo>
                <a:cubicBezTo>
                  <a:pt x="3668" y="21456"/>
                  <a:pt x="3791" y="21600"/>
                  <a:pt x="3941" y="21600"/>
                </a:cubicBezTo>
                <a:lnTo>
                  <a:pt x="6247" y="21600"/>
                </a:lnTo>
                <a:cubicBezTo>
                  <a:pt x="6397" y="21600"/>
                  <a:pt x="6519" y="21456"/>
                  <a:pt x="6519" y="21281"/>
                </a:cubicBezTo>
                <a:lnTo>
                  <a:pt x="6519" y="19773"/>
                </a:lnTo>
                <a:cubicBezTo>
                  <a:pt x="6519" y="19599"/>
                  <a:pt x="6397" y="19454"/>
                  <a:pt x="6247" y="19454"/>
                </a:cubicBezTo>
                <a:lnTo>
                  <a:pt x="5365" y="19454"/>
                </a:lnTo>
                <a:lnTo>
                  <a:pt x="5365" y="17470"/>
                </a:lnTo>
                <a:cubicBezTo>
                  <a:pt x="5365" y="17345"/>
                  <a:pt x="5277" y="17244"/>
                  <a:pt x="5170" y="17244"/>
                </a:cubicBezTo>
                <a:lnTo>
                  <a:pt x="3556" y="17244"/>
                </a:lnTo>
                <a:lnTo>
                  <a:pt x="3556" y="14304"/>
                </a:lnTo>
                <a:lnTo>
                  <a:pt x="5549" y="14304"/>
                </a:lnTo>
                <a:cubicBezTo>
                  <a:pt x="5816" y="14304"/>
                  <a:pt x="6035" y="14049"/>
                  <a:pt x="6035" y="13737"/>
                </a:cubicBezTo>
                <a:lnTo>
                  <a:pt x="6035" y="11271"/>
                </a:lnTo>
                <a:cubicBezTo>
                  <a:pt x="6035" y="10960"/>
                  <a:pt x="5816" y="10705"/>
                  <a:pt x="5549" y="10705"/>
                </a:cubicBezTo>
                <a:lnTo>
                  <a:pt x="3556" y="10705"/>
                </a:lnTo>
                <a:lnTo>
                  <a:pt x="3556" y="8179"/>
                </a:lnTo>
                <a:cubicBezTo>
                  <a:pt x="3556" y="8055"/>
                  <a:pt x="3643" y="7951"/>
                  <a:pt x="3750" y="7951"/>
                </a:cubicBezTo>
                <a:lnTo>
                  <a:pt x="10530" y="7951"/>
                </a:lnTo>
                <a:lnTo>
                  <a:pt x="10530" y="10705"/>
                </a:lnTo>
                <a:lnTo>
                  <a:pt x="8513" y="10705"/>
                </a:lnTo>
                <a:cubicBezTo>
                  <a:pt x="8246" y="10705"/>
                  <a:pt x="8026" y="10960"/>
                  <a:pt x="8026" y="11271"/>
                </a:cubicBezTo>
                <a:lnTo>
                  <a:pt x="8026" y="13737"/>
                </a:lnTo>
                <a:cubicBezTo>
                  <a:pt x="8026" y="14049"/>
                  <a:pt x="8246" y="14304"/>
                  <a:pt x="8513" y="14304"/>
                </a:cubicBezTo>
                <a:lnTo>
                  <a:pt x="10530" y="14304"/>
                </a:lnTo>
                <a:lnTo>
                  <a:pt x="10530" y="17244"/>
                </a:lnTo>
                <a:lnTo>
                  <a:pt x="8890" y="17244"/>
                </a:lnTo>
                <a:cubicBezTo>
                  <a:pt x="8783" y="17244"/>
                  <a:pt x="8696" y="17345"/>
                  <a:pt x="8696" y="17470"/>
                </a:cubicBezTo>
                <a:lnTo>
                  <a:pt x="8696" y="19454"/>
                </a:lnTo>
                <a:lnTo>
                  <a:pt x="7790" y="19454"/>
                </a:lnTo>
                <a:cubicBezTo>
                  <a:pt x="7640" y="19454"/>
                  <a:pt x="7516" y="19598"/>
                  <a:pt x="7516" y="19773"/>
                </a:cubicBezTo>
                <a:lnTo>
                  <a:pt x="7516" y="21281"/>
                </a:lnTo>
                <a:cubicBezTo>
                  <a:pt x="7516" y="21456"/>
                  <a:pt x="7640" y="21600"/>
                  <a:pt x="7790" y="21600"/>
                </a:cubicBezTo>
                <a:lnTo>
                  <a:pt x="10095" y="21600"/>
                </a:lnTo>
                <a:cubicBezTo>
                  <a:pt x="10245" y="21600"/>
                  <a:pt x="10367" y="21456"/>
                  <a:pt x="10367" y="21281"/>
                </a:cubicBezTo>
                <a:lnTo>
                  <a:pt x="10367" y="19773"/>
                </a:lnTo>
                <a:cubicBezTo>
                  <a:pt x="10367" y="19599"/>
                  <a:pt x="10245" y="19454"/>
                  <a:pt x="10095" y="19454"/>
                </a:cubicBezTo>
                <a:lnTo>
                  <a:pt x="9237" y="19454"/>
                </a:lnTo>
                <a:lnTo>
                  <a:pt x="9237" y="18111"/>
                </a:lnTo>
                <a:cubicBezTo>
                  <a:pt x="9237" y="17987"/>
                  <a:pt x="9324" y="17885"/>
                  <a:pt x="9431" y="17885"/>
                </a:cubicBezTo>
                <a:lnTo>
                  <a:pt x="12169" y="17885"/>
                </a:lnTo>
                <a:cubicBezTo>
                  <a:pt x="12276" y="17885"/>
                  <a:pt x="12363" y="17987"/>
                  <a:pt x="12363" y="18111"/>
                </a:cubicBezTo>
                <a:lnTo>
                  <a:pt x="12363" y="19454"/>
                </a:lnTo>
                <a:lnTo>
                  <a:pt x="11505" y="19454"/>
                </a:lnTo>
                <a:cubicBezTo>
                  <a:pt x="11355" y="19454"/>
                  <a:pt x="11233" y="19599"/>
                  <a:pt x="11233" y="19773"/>
                </a:cubicBezTo>
                <a:lnTo>
                  <a:pt x="11233" y="21281"/>
                </a:lnTo>
                <a:cubicBezTo>
                  <a:pt x="11233" y="21456"/>
                  <a:pt x="11355" y="21600"/>
                  <a:pt x="11505" y="21600"/>
                </a:cubicBezTo>
                <a:lnTo>
                  <a:pt x="13810" y="21600"/>
                </a:lnTo>
                <a:cubicBezTo>
                  <a:pt x="13960" y="21600"/>
                  <a:pt x="14084" y="21456"/>
                  <a:pt x="14084" y="21281"/>
                </a:cubicBezTo>
                <a:lnTo>
                  <a:pt x="14084" y="19773"/>
                </a:lnTo>
                <a:cubicBezTo>
                  <a:pt x="14084" y="19599"/>
                  <a:pt x="13960" y="19454"/>
                  <a:pt x="13810" y="19454"/>
                </a:cubicBezTo>
                <a:lnTo>
                  <a:pt x="12904" y="19454"/>
                </a:lnTo>
                <a:lnTo>
                  <a:pt x="12904" y="17470"/>
                </a:lnTo>
                <a:cubicBezTo>
                  <a:pt x="12904" y="17345"/>
                  <a:pt x="12817" y="17244"/>
                  <a:pt x="12710" y="17244"/>
                </a:cubicBezTo>
                <a:lnTo>
                  <a:pt x="11070" y="17244"/>
                </a:lnTo>
                <a:lnTo>
                  <a:pt x="11070" y="14304"/>
                </a:lnTo>
                <a:lnTo>
                  <a:pt x="13087" y="14304"/>
                </a:lnTo>
                <a:cubicBezTo>
                  <a:pt x="13354" y="14304"/>
                  <a:pt x="13574" y="14049"/>
                  <a:pt x="13574" y="13737"/>
                </a:cubicBezTo>
                <a:lnTo>
                  <a:pt x="13574" y="11271"/>
                </a:lnTo>
                <a:cubicBezTo>
                  <a:pt x="13574" y="10960"/>
                  <a:pt x="13354" y="10705"/>
                  <a:pt x="13087" y="10705"/>
                </a:cubicBezTo>
                <a:lnTo>
                  <a:pt x="11070" y="10705"/>
                </a:lnTo>
                <a:lnTo>
                  <a:pt x="11070" y="7951"/>
                </a:lnTo>
                <a:lnTo>
                  <a:pt x="17850" y="7951"/>
                </a:lnTo>
                <a:cubicBezTo>
                  <a:pt x="17957" y="7951"/>
                  <a:pt x="18044" y="8055"/>
                  <a:pt x="18044" y="8179"/>
                </a:cubicBezTo>
                <a:lnTo>
                  <a:pt x="18044" y="10705"/>
                </a:lnTo>
                <a:lnTo>
                  <a:pt x="16051" y="10705"/>
                </a:lnTo>
                <a:cubicBezTo>
                  <a:pt x="15784" y="10705"/>
                  <a:pt x="15565" y="10960"/>
                  <a:pt x="15565" y="11271"/>
                </a:cubicBezTo>
                <a:lnTo>
                  <a:pt x="15565" y="13737"/>
                </a:lnTo>
                <a:cubicBezTo>
                  <a:pt x="15565" y="14049"/>
                  <a:pt x="15784" y="14304"/>
                  <a:pt x="16051" y="14304"/>
                </a:cubicBezTo>
                <a:lnTo>
                  <a:pt x="18044" y="14304"/>
                </a:lnTo>
                <a:lnTo>
                  <a:pt x="18044" y="17244"/>
                </a:lnTo>
                <a:lnTo>
                  <a:pt x="16430" y="17244"/>
                </a:lnTo>
                <a:cubicBezTo>
                  <a:pt x="16323" y="17244"/>
                  <a:pt x="16235" y="17345"/>
                  <a:pt x="16235" y="17470"/>
                </a:cubicBezTo>
                <a:lnTo>
                  <a:pt x="16235" y="19454"/>
                </a:lnTo>
                <a:lnTo>
                  <a:pt x="15353" y="19454"/>
                </a:lnTo>
                <a:cubicBezTo>
                  <a:pt x="15203" y="19454"/>
                  <a:pt x="15079" y="19599"/>
                  <a:pt x="15079" y="19773"/>
                </a:cubicBezTo>
                <a:lnTo>
                  <a:pt x="15079" y="21281"/>
                </a:lnTo>
                <a:cubicBezTo>
                  <a:pt x="15079" y="21456"/>
                  <a:pt x="15203" y="21600"/>
                  <a:pt x="15353" y="21600"/>
                </a:cubicBezTo>
                <a:lnTo>
                  <a:pt x="17659" y="21600"/>
                </a:lnTo>
                <a:cubicBezTo>
                  <a:pt x="17809" y="21600"/>
                  <a:pt x="17931" y="21456"/>
                  <a:pt x="17931" y="21281"/>
                </a:cubicBezTo>
                <a:lnTo>
                  <a:pt x="17931" y="19773"/>
                </a:lnTo>
                <a:cubicBezTo>
                  <a:pt x="17931" y="19599"/>
                  <a:pt x="17809" y="19454"/>
                  <a:pt x="17659" y="19454"/>
                </a:cubicBezTo>
                <a:lnTo>
                  <a:pt x="16776" y="19454"/>
                </a:lnTo>
                <a:lnTo>
                  <a:pt x="16776" y="18111"/>
                </a:lnTo>
                <a:cubicBezTo>
                  <a:pt x="16776" y="17987"/>
                  <a:pt x="16864" y="17885"/>
                  <a:pt x="16971" y="17885"/>
                </a:cubicBezTo>
                <a:lnTo>
                  <a:pt x="19709" y="17885"/>
                </a:lnTo>
                <a:cubicBezTo>
                  <a:pt x="19816" y="17885"/>
                  <a:pt x="19903" y="17987"/>
                  <a:pt x="19903" y="18111"/>
                </a:cubicBezTo>
                <a:lnTo>
                  <a:pt x="19903" y="19454"/>
                </a:lnTo>
                <a:lnTo>
                  <a:pt x="19021" y="19454"/>
                </a:lnTo>
                <a:cubicBezTo>
                  <a:pt x="18871" y="19454"/>
                  <a:pt x="18747" y="19599"/>
                  <a:pt x="18747" y="19773"/>
                </a:cubicBezTo>
                <a:lnTo>
                  <a:pt x="18747" y="21281"/>
                </a:lnTo>
                <a:cubicBezTo>
                  <a:pt x="18747" y="21456"/>
                  <a:pt x="18871" y="21600"/>
                  <a:pt x="19021" y="21600"/>
                </a:cubicBezTo>
                <a:lnTo>
                  <a:pt x="21326" y="21600"/>
                </a:lnTo>
                <a:cubicBezTo>
                  <a:pt x="21476" y="21600"/>
                  <a:pt x="21600" y="21456"/>
                  <a:pt x="21600" y="21281"/>
                </a:cubicBezTo>
                <a:lnTo>
                  <a:pt x="21600" y="19773"/>
                </a:lnTo>
                <a:cubicBezTo>
                  <a:pt x="21600" y="19599"/>
                  <a:pt x="21476" y="19454"/>
                  <a:pt x="21326" y="19454"/>
                </a:cubicBezTo>
                <a:lnTo>
                  <a:pt x="20444" y="19454"/>
                </a:lnTo>
                <a:lnTo>
                  <a:pt x="20444" y="17470"/>
                </a:lnTo>
                <a:cubicBezTo>
                  <a:pt x="20444" y="17345"/>
                  <a:pt x="20357" y="17244"/>
                  <a:pt x="20250" y="17244"/>
                </a:cubicBezTo>
                <a:lnTo>
                  <a:pt x="18585" y="17244"/>
                </a:lnTo>
                <a:lnTo>
                  <a:pt x="18585" y="14304"/>
                </a:lnTo>
                <a:lnTo>
                  <a:pt x="20626" y="14304"/>
                </a:lnTo>
                <a:cubicBezTo>
                  <a:pt x="20894" y="14304"/>
                  <a:pt x="21113" y="14049"/>
                  <a:pt x="21113" y="13737"/>
                </a:cubicBezTo>
                <a:lnTo>
                  <a:pt x="21113" y="11271"/>
                </a:lnTo>
                <a:cubicBezTo>
                  <a:pt x="21113" y="10960"/>
                  <a:pt x="20894" y="10705"/>
                  <a:pt x="20626" y="10705"/>
                </a:cubicBezTo>
                <a:lnTo>
                  <a:pt x="18585" y="10705"/>
                </a:lnTo>
                <a:lnTo>
                  <a:pt x="18585" y="7550"/>
                </a:lnTo>
                <a:cubicBezTo>
                  <a:pt x="18585" y="7425"/>
                  <a:pt x="18498" y="7322"/>
                  <a:pt x="18390" y="7322"/>
                </a:cubicBezTo>
                <a:lnTo>
                  <a:pt x="11070" y="7322"/>
                </a:lnTo>
                <a:lnTo>
                  <a:pt x="11070" y="4181"/>
                </a:lnTo>
                <a:lnTo>
                  <a:pt x="13626" y="4181"/>
                </a:lnTo>
                <a:cubicBezTo>
                  <a:pt x="13894" y="4181"/>
                  <a:pt x="14113" y="3926"/>
                  <a:pt x="14113" y="3615"/>
                </a:cubicBezTo>
                <a:lnTo>
                  <a:pt x="14113" y="566"/>
                </a:lnTo>
                <a:cubicBezTo>
                  <a:pt x="14113" y="255"/>
                  <a:pt x="13894" y="0"/>
                  <a:pt x="13626" y="0"/>
                </a:cubicBezTo>
                <a:lnTo>
                  <a:pt x="10800" y="0"/>
                </a:lnTo>
                <a:lnTo>
                  <a:pt x="7974" y="0"/>
                </a:lnTo>
                <a:close/>
              </a:path>
            </a:pathLst>
          </a:custGeom>
          <a:solidFill>
            <a:schemeClr val="accent4"/>
          </a:solidFill>
          <a:ln w="12700">
            <a:miter lim="400000"/>
          </a:ln>
        </p:spPr>
        <p:txBody>
          <a:bodyPr tIns="91439" bIns="91439" anchor="ctr"/>
          <a:lstStyle/>
          <a:p>
            <a:pPr>
              <a:lnSpc>
                <a:spcPct val="113000"/>
              </a:lnSpc>
              <a:spcBef>
                <a:spcPts val="1600"/>
              </a:spcBef>
              <a:defRPr sz="4400">
                <a:solidFill>
                  <a:schemeClr val="accent4"/>
                </a:solidFill>
                <a:latin typeface="Garamond"/>
                <a:ea typeface="Garamond"/>
                <a:cs typeface="Garamond"/>
                <a:sym typeface="Garamond"/>
              </a:defRPr>
            </a:pPr>
            <a:endParaRPr/>
          </a:p>
        </p:txBody>
      </p:sp>
      <p:sp>
        <p:nvSpPr>
          <p:cNvPr id="249" name="Computer"/>
          <p:cNvSpPr/>
          <p:nvPr/>
        </p:nvSpPr>
        <p:spPr>
          <a:xfrm>
            <a:off x="9085133" y="6269219"/>
            <a:ext cx="1389801" cy="1121545"/>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chemeClr val="accent4"/>
          </a:solidFill>
          <a:ln w="12700">
            <a:miter lim="400000"/>
          </a:ln>
        </p:spPr>
        <p:txBody>
          <a:bodyPr tIns="91439" bIns="91439" anchor="ctr"/>
          <a:lstStyle/>
          <a:p>
            <a:pPr>
              <a:lnSpc>
                <a:spcPct val="113000"/>
              </a:lnSpc>
              <a:spcBef>
                <a:spcPts val="1600"/>
              </a:spcBef>
              <a:defRPr sz="4400">
                <a:solidFill>
                  <a:schemeClr val="accent4"/>
                </a:solidFill>
                <a:latin typeface="Garamond"/>
                <a:ea typeface="Garamond"/>
                <a:cs typeface="Garamond"/>
                <a:sym typeface="Garamond"/>
              </a:defRPr>
            </a:pPr>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Eliminates the need for feature extraction"/>
          <p:cNvSpPr txBox="1">
            <a:spLocks noGrp="1"/>
          </p:cNvSpPr>
          <p:nvPr>
            <p:ph type="body" sz="quarter" idx="1"/>
          </p:nvPr>
        </p:nvSpPr>
        <p:spPr>
          <a:xfrm>
            <a:off x="1676400" y="2651477"/>
            <a:ext cx="21031200" cy="1288847"/>
          </a:xfrm>
          <a:prstGeom prst="rect">
            <a:avLst/>
          </a:prstGeom>
        </p:spPr>
        <p:txBody>
          <a:bodyPr/>
          <a:lstStyle/>
          <a:p>
            <a:pPr marL="481263" lvl="1" indent="-481263">
              <a:lnSpc>
                <a:spcPct val="110000"/>
              </a:lnSpc>
              <a:spcBef>
                <a:spcPts val="3000"/>
              </a:spcBef>
              <a:buSzPct val="100000"/>
              <a:buChar char="•"/>
              <a:defRPr sz="4800"/>
            </a:pPr>
            <a:r>
              <a:t>Eliminates the need for feature extraction </a:t>
            </a:r>
          </a:p>
        </p:txBody>
      </p:sp>
      <p:sp>
        <p:nvSpPr>
          <p:cNvPr id="252" name="Deep Learning"/>
          <p:cNvSpPr txBox="1">
            <a:spLocks noGrp="1"/>
          </p:cNvSpPr>
          <p:nvPr>
            <p:ph type="title"/>
          </p:nvPr>
        </p:nvSpPr>
        <p:spPr>
          <a:prstGeom prst="rect">
            <a:avLst/>
          </a:prstGeom>
        </p:spPr>
        <p:txBody>
          <a:bodyPr/>
          <a:lstStyle/>
          <a:p>
            <a:r>
              <a:t>Deep Learning</a:t>
            </a:r>
          </a:p>
        </p:txBody>
      </p:sp>
      <p:pic>
        <p:nvPicPr>
          <p:cNvPr id="253" name="Google Shape;233;p42" descr="Google Shape;233;p42"/>
          <p:cNvPicPr>
            <a:picLocks noChangeAspect="1"/>
          </p:cNvPicPr>
          <p:nvPr/>
        </p:nvPicPr>
        <p:blipFill>
          <a:blip r:embed="rId2"/>
          <a:stretch>
            <a:fillRect/>
          </a:stretch>
        </p:blipFill>
        <p:spPr>
          <a:xfrm>
            <a:off x="4092971" y="4259250"/>
            <a:ext cx="16198161" cy="8428847"/>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Feature engineering is expensive…"/>
          <p:cNvSpPr txBox="1">
            <a:spLocks noGrp="1"/>
          </p:cNvSpPr>
          <p:nvPr>
            <p:ph type="body" idx="1"/>
          </p:nvPr>
        </p:nvSpPr>
        <p:spPr>
          <a:xfrm>
            <a:off x="1676400" y="2651477"/>
            <a:ext cx="21031200" cy="9469663"/>
          </a:xfrm>
          <a:prstGeom prst="rect">
            <a:avLst/>
          </a:prstGeom>
        </p:spPr>
        <p:txBody>
          <a:bodyPr/>
          <a:lstStyle/>
          <a:p>
            <a:pPr marL="481263" lvl="1" indent="-481263">
              <a:lnSpc>
                <a:spcPct val="110000"/>
              </a:lnSpc>
              <a:spcBef>
                <a:spcPts val="3000"/>
              </a:spcBef>
              <a:buSzPct val="100000"/>
              <a:buChar char="•"/>
              <a:defRPr sz="4800"/>
            </a:pPr>
            <a:r>
              <a:t>Feature engineering is expensive</a:t>
            </a:r>
          </a:p>
          <a:p>
            <a:pPr marL="1243263" lvl="2" indent="-481263">
              <a:lnSpc>
                <a:spcPct val="110000"/>
              </a:lnSpc>
              <a:spcBef>
                <a:spcPts val="1500"/>
              </a:spcBef>
              <a:buSzPct val="100000"/>
              <a:buChar char="•"/>
              <a:defRPr sz="4800"/>
            </a:pPr>
            <a:r>
              <a:t>Requires domain expertise, is error-prone, and is uncertain</a:t>
            </a:r>
          </a:p>
          <a:p>
            <a:pPr marL="481263" lvl="1" indent="-481263">
              <a:lnSpc>
                <a:spcPct val="110000"/>
              </a:lnSpc>
              <a:spcBef>
                <a:spcPts val="3000"/>
              </a:spcBef>
              <a:buSzPct val="100000"/>
              <a:buChar char="•"/>
              <a:defRPr sz="4800"/>
            </a:pPr>
            <a:r>
              <a:t>Deep learning can lead to massive performance improvements, relative to hand-coded features</a:t>
            </a:r>
          </a:p>
          <a:p>
            <a:pPr marL="481263" lvl="1" indent="-481263">
              <a:lnSpc>
                <a:spcPct val="110000"/>
              </a:lnSpc>
              <a:spcBef>
                <a:spcPts val="3000"/>
              </a:spcBef>
              <a:buSzPct val="100000"/>
              <a:buChar char="•"/>
              <a:defRPr sz="4800"/>
            </a:pPr>
            <a:r>
              <a:t>Computation is getting cheaper, making deep learning more feasible</a:t>
            </a:r>
          </a:p>
          <a:p>
            <a:pPr marL="1243263" lvl="2" indent="-481263">
              <a:lnSpc>
                <a:spcPct val="110000"/>
              </a:lnSpc>
              <a:spcBef>
                <a:spcPts val="1500"/>
              </a:spcBef>
              <a:buSzPct val="100000"/>
              <a:buChar char="•"/>
              <a:defRPr sz="4800"/>
            </a:pPr>
            <a:r>
              <a:t>Going to let us predict from unstructured data (images, online reviews, health data, audio, etc.) at scale</a:t>
            </a:r>
          </a:p>
          <a:p>
            <a:pPr marL="481263" lvl="1" indent="-481263">
              <a:lnSpc>
                <a:spcPct val="110000"/>
              </a:lnSpc>
              <a:spcBef>
                <a:spcPts val="3000"/>
              </a:spcBef>
              <a:buSzPct val="100000"/>
              <a:buChar char="•"/>
              <a:defRPr sz="4800"/>
            </a:pPr>
            <a:r>
              <a:t>For any prediction or classification task, this is going to be an application of substituting more and more data (labeled examples) for expertise</a:t>
            </a:r>
          </a:p>
        </p:txBody>
      </p:sp>
      <p:sp>
        <p:nvSpPr>
          <p:cNvPr id="256" name="Why is Deep Learning a “Game Changer”?"/>
          <p:cNvSpPr txBox="1">
            <a:spLocks noGrp="1"/>
          </p:cNvSpPr>
          <p:nvPr>
            <p:ph type="title"/>
          </p:nvPr>
        </p:nvSpPr>
        <p:spPr>
          <a:prstGeom prst="rect">
            <a:avLst/>
          </a:prstGeom>
        </p:spPr>
        <p:txBody>
          <a:bodyPr/>
          <a:lstStyle/>
          <a:p>
            <a:r>
              <a:t>Why is Deep Learning a “Game Changer”?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55">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25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25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25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25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25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p:tmAbs val="0"/>
                                  </p:iterate>
                                  <p:childTnLst>
                                    <p:set>
                                      <p:cBhvr>
                                        <p:cTn id="28" fill="hold"/>
                                        <p:tgtEl>
                                          <p:spTgt spid="2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 grpId="0" build="p" bldLvl="5"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Image recognition…"/>
          <p:cNvSpPr txBox="1">
            <a:spLocks noGrp="1"/>
          </p:cNvSpPr>
          <p:nvPr>
            <p:ph type="body" idx="1"/>
          </p:nvPr>
        </p:nvSpPr>
        <p:spPr>
          <a:xfrm>
            <a:off x="1676400" y="2651477"/>
            <a:ext cx="21031200" cy="9469663"/>
          </a:xfrm>
          <a:prstGeom prst="rect">
            <a:avLst/>
          </a:prstGeom>
        </p:spPr>
        <p:txBody>
          <a:bodyPr/>
          <a:lstStyle/>
          <a:p>
            <a:pPr marL="481263" lvl="1" indent="-481263">
              <a:lnSpc>
                <a:spcPct val="110000"/>
              </a:lnSpc>
              <a:spcBef>
                <a:spcPts val="3000"/>
              </a:spcBef>
              <a:buSzPct val="100000"/>
              <a:buChar char="•"/>
              <a:defRPr sz="4800"/>
            </a:pPr>
            <a:r>
              <a:t>Image recognition</a:t>
            </a:r>
          </a:p>
          <a:p>
            <a:pPr marL="481263" lvl="1" indent="-481263">
              <a:lnSpc>
                <a:spcPct val="110000"/>
              </a:lnSpc>
              <a:spcBef>
                <a:spcPts val="3000"/>
              </a:spcBef>
              <a:buSzPct val="100000"/>
              <a:buChar char="•"/>
              <a:defRPr sz="4800"/>
            </a:pPr>
            <a:r>
              <a:t>Detecting fake news</a:t>
            </a:r>
          </a:p>
          <a:p>
            <a:pPr marL="481263" lvl="1" indent="-481263">
              <a:lnSpc>
                <a:spcPct val="110000"/>
              </a:lnSpc>
              <a:spcBef>
                <a:spcPts val="3000"/>
              </a:spcBef>
              <a:buSzPct val="100000"/>
              <a:buChar char="•"/>
              <a:defRPr sz="4800"/>
            </a:pPr>
            <a:r>
              <a:t>Detecting knockoffs from luxury products</a:t>
            </a:r>
          </a:p>
        </p:txBody>
      </p:sp>
      <p:sp>
        <p:nvSpPr>
          <p:cNvPr id="259" name="Deep Learning Examples"/>
          <p:cNvSpPr txBox="1">
            <a:spLocks noGrp="1"/>
          </p:cNvSpPr>
          <p:nvPr>
            <p:ph type="title"/>
          </p:nvPr>
        </p:nvSpPr>
        <p:spPr>
          <a:prstGeom prst="rect">
            <a:avLst/>
          </a:prstGeom>
        </p:spPr>
        <p:txBody>
          <a:bodyPr/>
          <a:lstStyle/>
          <a:p>
            <a:r>
              <a:t>Deep Learning Examples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58">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25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25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2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build="p" bldLvl="5"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ubtitle 2"/>
          <p:cNvSpPr txBox="1">
            <a:spLocks noGrp="1"/>
          </p:cNvSpPr>
          <p:nvPr>
            <p:ph type="body" sz="quarter" idx="1"/>
          </p:nvPr>
        </p:nvSpPr>
        <p:spPr>
          <a:xfrm>
            <a:off x="1151343" y="9240193"/>
            <a:ext cx="20432591" cy="1316634"/>
          </a:xfrm>
          <a:prstGeom prst="rect">
            <a:avLst/>
          </a:prstGeom>
        </p:spPr>
        <p:txBody>
          <a:bodyPr/>
          <a:lstStyle/>
          <a:p>
            <a:r>
              <a:rPr dirty="0"/>
              <a:t>Evaluati</a:t>
            </a:r>
            <a:r>
              <a:rPr lang="en-US" dirty="0"/>
              <a:t>ng</a:t>
            </a:r>
            <a:r>
              <a:rPr dirty="0"/>
              <a:t> ML </a:t>
            </a:r>
            <a:r>
              <a:rPr dirty="0" err="1"/>
              <a:t>Perfomance</a:t>
            </a:r>
            <a:endParaRPr dirty="0"/>
          </a:p>
        </p:txBody>
      </p:sp>
      <p:sp>
        <p:nvSpPr>
          <p:cNvPr id="215" name="Text Placeholder 5"/>
          <p:cNvSpPr>
            <a:spLocks noGrp="1"/>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solidFill>
                  <a:schemeClr val="accent4"/>
                </a:solidFill>
                <a:latin typeface="Garamond"/>
                <a:ea typeface="Garamond"/>
                <a:cs typeface="Garamond"/>
                <a:sym typeface="Garamond"/>
              </a:defRPr>
            </a:lvl1pPr>
          </a:lstStyle>
          <a:p>
            <a:r>
              <a:t>Prasanna (Sonny) Tambe, Associate Professor of Operations, Information and Decisions</a:t>
            </a:r>
          </a:p>
        </p:txBody>
      </p:sp>
      <p:sp>
        <p:nvSpPr>
          <p:cNvPr id="216" name="Title 1"/>
          <p:cNvSpPr txBox="1">
            <a:spLocks noGrp="1"/>
          </p:cNvSpPr>
          <p:nvPr>
            <p:ph type="title"/>
          </p:nvPr>
        </p:nvSpPr>
        <p:spPr>
          <a:xfrm>
            <a:off x="1151341" y="6833844"/>
            <a:ext cx="21697902" cy="2111119"/>
          </a:xfrm>
          <a:prstGeom prst="rect">
            <a:avLst/>
          </a:prstGeom>
        </p:spPr>
        <p:txBody>
          <a:bodyPr/>
          <a:lstStyle/>
          <a:p>
            <a:r>
              <a:t>AI Fundamentals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66"/>
          <p:cNvSpPr txBox="1">
            <a:spLocks noGrp="1"/>
          </p:cNvSpPr>
          <p:nvPr>
            <p:ph type="title"/>
          </p:nvPr>
        </p:nvSpPr>
        <p:spPr>
          <a:xfrm>
            <a:off x="1676400" y="730250"/>
            <a:ext cx="21031199" cy="960263"/>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rgbClr val="C5093B"/>
              </a:buClr>
              <a:buSzPts val="5600"/>
              <a:buFont typeface="Arial"/>
              <a:buNone/>
            </a:pPr>
            <a:r>
              <a:rPr lang="en-US" sz="5600" b="0" i="0" u="none" strike="noStrike" cap="none">
                <a:solidFill>
                  <a:srgbClr val="C5093B"/>
                </a:solidFill>
                <a:latin typeface="Arial"/>
                <a:ea typeface="Arial"/>
                <a:cs typeface="Arial"/>
                <a:sym typeface="Arial"/>
              </a:rPr>
              <a:t>Logistic Regression</a:t>
            </a:r>
            <a:endParaRPr/>
          </a:p>
        </p:txBody>
      </p:sp>
      <p:sp>
        <p:nvSpPr>
          <p:cNvPr id="839" name="Google Shape;839;p66"/>
          <p:cNvSpPr txBox="1"/>
          <p:nvPr/>
        </p:nvSpPr>
        <p:spPr>
          <a:xfrm>
            <a:off x="1625600" y="2514600"/>
            <a:ext cx="21031199" cy="9743418"/>
          </a:xfrm>
          <a:prstGeom prst="rect">
            <a:avLst/>
          </a:prstGeom>
          <a:noFill/>
          <a:ln>
            <a:noFill/>
          </a:ln>
        </p:spPr>
        <p:txBody>
          <a:bodyPr spcFirstLastPara="1" wrap="square" lIns="0" tIns="0" rIns="0" bIns="0" anchor="t" anchorCtr="0">
            <a:normAutofit/>
          </a:bodyPr>
          <a:lstStyle/>
          <a:p>
            <a:pPr marL="571500" marR="0" lvl="1" indent="-571500" algn="l" rtl="0">
              <a:lnSpc>
                <a:spcPct val="100000"/>
              </a:lnSpc>
              <a:spcBef>
                <a:spcPts val="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Used for binary classification, i.e. when outcomes can take only 1 of 2 values (yes/no, click/no click, health/sick)</a:t>
            </a:r>
            <a:endParaRPr/>
          </a:p>
          <a:p>
            <a:pPr marL="571500" marR="0" lvl="2" indent="-571500" algn="l" rtl="0">
              <a:lnSpc>
                <a:spcPct val="100000"/>
              </a:lnSpc>
              <a:spcBef>
                <a:spcPts val="30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Among the most useful and popular methods (along with ordinary least squares) in all of statistics, data science, academia</a:t>
            </a:r>
            <a:endParaRPr/>
          </a:p>
          <a:p>
            <a:pPr marL="571500" marR="0" lvl="1" indent="-571500" algn="l" rtl="0">
              <a:lnSpc>
                <a:spcPct val="100000"/>
              </a:lnSpc>
              <a:spcBef>
                <a:spcPts val="30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Is it really machine learning?</a:t>
            </a:r>
            <a:endParaRPr/>
          </a:p>
          <a:p>
            <a:pPr marL="1333500" marR="0" lvl="2" indent="-571500" algn="l" rtl="0">
              <a:lnSpc>
                <a:spcPct val="100000"/>
              </a:lnSpc>
              <a:spcBef>
                <a:spcPts val="15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Early development in 19th century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What should we tell the algorithm to optimize on?…"/>
          <p:cNvSpPr txBox="1">
            <a:spLocks noGrp="1"/>
          </p:cNvSpPr>
          <p:nvPr>
            <p:ph type="body" idx="1"/>
          </p:nvPr>
        </p:nvSpPr>
        <p:spPr>
          <a:xfrm>
            <a:off x="1676400" y="2651477"/>
            <a:ext cx="21031200" cy="9469663"/>
          </a:xfrm>
          <a:prstGeom prst="rect">
            <a:avLst/>
          </a:prstGeom>
        </p:spPr>
        <p:txBody>
          <a:bodyPr/>
          <a:lstStyle/>
          <a:p>
            <a:pPr marL="481263" lvl="1" indent="-481263">
              <a:lnSpc>
                <a:spcPct val="110000"/>
              </a:lnSpc>
              <a:spcBef>
                <a:spcPts val="3000"/>
              </a:spcBef>
              <a:buSzPct val="100000"/>
              <a:buChar char="•"/>
              <a:defRPr sz="4800"/>
            </a:pPr>
            <a:r>
              <a:t>What should we tell the algorithm to optimize on?</a:t>
            </a:r>
          </a:p>
          <a:p>
            <a:pPr marL="481263" lvl="1" indent="-481263">
              <a:lnSpc>
                <a:spcPct val="110000"/>
              </a:lnSpc>
              <a:spcBef>
                <a:spcPts val="3000"/>
              </a:spcBef>
              <a:buSzPct val="100000"/>
              <a:buChar char="•"/>
              <a:defRPr sz="4800"/>
            </a:pPr>
            <a:r>
              <a:t>Lost/cost functions</a:t>
            </a:r>
          </a:p>
          <a:p>
            <a:pPr marL="1243263" lvl="2" indent="-481263">
              <a:lnSpc>
                <a:spcPct val="110000"/>
              </a:lnSpc>
              <a:spcBef>
                <a:spcPts val="1500"/>
              </a:spcBef>
              <a:buSzPct val="100000"/>
              <a:buChar char="•"/>
              <a:defRPr sz="4800"/>
            </a:pPr>
            <a:r>
              <a:t>Accuracy</a:t>
            </a:r>
          </a:p>
          <a:p>
            <a:pPr marL="1243263" lvl="2" indent="-481263">
              <a:lnSpc>
                <a:spcPct val="110000"/>
              </a:lnSpc>
              <a:spcBef>
                <a:spcPts val="1500"/>
              </a:spcBef>
              <a:buSzPct val="100000"/>
              <a:buChar char="•"/>
              <a:defRPr sz="4800"/>
            </a:pPr>
            <a:r>
              <a:t>Precision</a:t>
            </a:r>
          </a:p>
          <a:p>
            <a:pPr marL="1243263" lvl="2" indent="-481263">
              <a:lnSpc>
                <a:spcPct val="110000"/>
              </a:lnSpc>
              <a:spcBef>
                <a:spcPts val="1500"/>
              </a:spcBef>
              <a:buSzPct val="100000"/>
              <a:buChar char="•"/>
              <a:defRPr sz="4800"/>
            </a:pPr>
            <a:r>
              <a:t>Recall</a:t>
            </a:r>
          </a:p>
          <a:p>
            <a:pPr marL="1243263" lvl="2" indent="-481263">
              <a:lnSpc>
                <a:spcPct val="110000"/>
              </a:lnSpc>
              <a:spcBef>
                <a:spcPts val="1500"/>
              </a:spcBef>
              <a:buSzPct val="100000"/>
              <a:buChar char="•"/>
              <a:defRPr sz="4800"/>
            </a:pPr>
            <a:r>
              <a:t>Specificity</a:t>
            </a:r>
          </a:p>
          <a:p>
            <a:pPr marL="481263" lvl="1" indent="-481263">
              <a:lnSpc>
                <a:spcPct val="110000"/>
              </a:lnSpc>
              <a:spcBef>
                <a:spcPts val="3000"/>
              </a:spcBef>
              <a:buSzPct val="100000"/>
              <a:buChar char="•"/>
              <a:defRPr sz="4800"/>
            </a:pPr>
            <a:r>
              <a:t>Why are there so many?</a:t>
            </a:r>
          </a:p>
        </p:txBody>
      </p:sp>
      <p:sp>
        <p:nvSpPr>
          <p:cNvPr id="219" name="Evaluating ML Performance"/>
          <p:cNvSpPr txBox="1">
            <a:spLocks noGrp="1"/>
          </p:cNvSpPr>
          <p:nvPr>
            <p:ph type="title"/>
          </p:nvPr>
        </p:nvSpPr>
        <p:spPr>
          <a:prstGeom prst="rect">
            <a:avLst/>
          </a:prstGeom>
        </p:spPr>
        <p:txBody>
          <a:bodyPr/>
          <a:lstStyle/>
          <a:p>
            <a:r>
              <a:t>Evaluating ML Performance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18">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1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1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1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21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21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21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p:tmAbs val="0"/>
                                  </p:iterate>
                                  <p:childTnLst>
                                    <p:set>
                                      <p:cBhvr>
                                        <p:cTn id="32" fill="hold"/>
                                        <p:tgtEl>
                                          <p:spTgt spid="21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1" build="p" bldLvl="5"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Example: “Identify Fraudulent Credit Card Transactions”"/>
          <p:cNvSpPr txBox="1">
            <a:spLocks noGrp="1"/>
          </p:cNvSpPr>
          <p:nvPr>
            <p:ph type="title"/>
          </p:nvPr>
        </p:nvSpPr>
        <p:spPr>
          <a:prstGeom prst="rect">
            <a:avLst/>
          </a:prstGeom>
        </p:spPr>
        <p:txBody>
          <a:bodyPr/>
          <a:lstStyle/>
          <a:p>
            <a:r>
              <a:t>Example: “Identify Fraudulent Credit Card Transactions”</a:t>
            </a:r>
          </a:p>
        </p:txBody>
      </p:sp>
      <p:graphicFrame>
        <p:nvGraphicFramePr>
          <p:cNvPr id="222" name="Google Shape;72;p16"/>
          <p:cNvGraphicFramePr/>
          <p:nvPr/>
        </p:nvGraphicFramePr>
        <p:xfrm>
          <a:off x="7813092" y="2860785"/>
          <a:ext cx="6296620" cy="7905682"/>
        </p:xfrm>
        <a:graphic>
          <a:graphicData uri="http://schemas.openxmlformats.org/drawingml/2006/table">
            <a:tbl>
              <a:tblPr bandRow="1">
                <a:tableStyleId>{8F44A2F1-9E1F-4B54-A3A2-5F16C0AD49E2}</a:tableStyleId>
              </a:tblPr>
              <a:tblGrid>
                <a:gridCol w="4445000">
                  <a:extLst>
                    <a:ext uri="{9D8B030D-6E8A-4147-A177-3AD203B41FA5}">
                      <a16:colId xmlns:a16="http://schemas.microsoft.com/office/drawing/2014/main" val="20000"/>
                    </a:ext>
                  </a:extLst>
                </a:gridCol>
                <a:gridCol w="4445000">
                  <a:extLst>
                    <a:ext uri="{9D8B030D-6E8A-4147-A177-3AD203B41FA5}">
                      <a16:colId xmlns:a16="http://schemas.microsoft.com/office/drawing/2014/main" val="20001"/>
                    </a:ext>
                  </a:extLst>
                </a:gridCol>
              </a:tblGrid>
              <a:tr h="1244217">
                <a:tc>
                  <a:txBody>
                    <a:bodyPr/>
                    <a:lstStyle/>
                    <a:p>
                      <a:pPr algn="ctr">
                        <a:defRPr sz="1800">
                          <a:solidFill>
                            <a:srgbClr val="000000"/>
                          </a:solidFill>
                        </a:defRPr>
                      </a:pPr>
                      <a:r>
                        <a:rPr sz="3800" b="1">
                          <a:solidFill>
                            <a:schemeClr val="accent1"/>
                          </a:solidFill>
                        </a:rPr>
                        <a:t>Actual value</a:t>
                      </a:r>
                    </a:p>
                  </a:txBody>
                  <a:tcPr marL="91425" marR="91425" marT="91425" marB="91425" anchor="ctr" horzOverflow="overflow"/>
                </a:tc>
                <a:tc>
                  <a:txBody>
                    <a:bodyPr/>
                    <a:lstStyle/>
                    <a:p>
                      <a:pPr algn="ctr">
                        <a:defRPr sz="1800">
                          <a:solidFill>
                            <a:srgbClr val="000000"/>
                          </a:solidFill>
                        </a:defRPr>
                      </a:pPr>
                      <a:r>
                        <a:rPr sz="3800" b="1">
                          <a:solidFill>
                            <a:schemeClr val="accent1"/>
                          </a:solidFill>
                        </a:rPr>
                        <a:t>Predicted value</a:t>
                      </a:r>
                    </a:p>
                  </a:txBody>
                  <a:tcPr marL="91425" marR="91425" marT="91425" marB="91425" anchor="ctr" horzOverflow="overflow"/>
                </a:tc>
                <a:extLst>
                  <a:ext uri="{0D108BD9-81ED-4DB2-BD59-A6C34878D82A}">
                    <a16:rowId xmlns:a16="http://schemas.microsoft.com/office/drawing/2014/main" val="10000"/>
                  </a:ext>
                </a:extLst>
              </a:tr>
              <a:tr h="825117">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extLst>
                  <a:ext uri="{0D108BD9-81ED-4DB2-BD59-A6C34878D82A}">
                    <a16:rowId xmlns:a16="http://schemas.microsoft.com/office/drawing/2014/main" val="10001"/>
                  </a:ext>
                </a:extLst>
              </a:tr>
              <a:tr h="825117">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extLst>
                  <a:ext uri="{0D108BD9-81ED-4DB2-BD59-A6C34878D82A}">
                    <a16:rowId xmlns:a16="http://schemas.microsoft.com/office/drawing/2014/main" val="10002"/>
                  </a:ext>
                </a:extLst>
              </a:tr>
              <a:tr h="825117">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extLst>
                  <a:ext uri="{0D108BD9-81ED-4DB2-BD59-A6C34878D82A}">
                    <a16:rowId xmlns:a16="http://schemas.microsoft.com/office/drawing/2014/main" val="10003"/>
                  </a:ext>
                </a:extLst>
              </a:tr>
              <a:tr h="825117">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extLst>
                  <a:ext uri="{0D108BD9-81ED-4DB2-BD59-A6C34878D82A}">
                    <a16:rowId xmlns:a16="http://schemas.microsoft.com/office/drawing/2014/main" val="10004"/>
                  </a:ext>
                </a:extLst>
              </a:tr>
              <a:tr h="825117">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extLst>
                  <a:ext uri="{0D108BD9-81ED-4DB2-BD59-A6C34878D82A}">
                    <a16:rowId xmlns:a16="http://schemas.microsoft.com/office/drawing/2014/main" val="10005"/>
                  </a:ext>
                </a:extLst>
              </a:tr>
              <a:tr h="825117">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extLst>
                  <a:ext uri="{0D108BD9-81ED-4DB2-BD59-A6C34878D82A}">
                    <a16:rowId xmlns:a16="http://schemas.microsoft.com/office/drawing/2014/main" val="10006"/>
                  </a:ext>
                </a:extLst>
              </a:tr>
              <a:tr h="825117">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extLst>
                  <a:ext uri="{0D108BD9-81ED-4DB2-BD59-A6C34878D82A}">
                    <a16:rowId xmlns:a16="http://schemas.microsoft.com/office/drawing/2014/main" val="10007"/>
                  </a:ext>
                </a:extLst>
              </a:tr>
              <a:tr h="825117">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extLst>
                  <a:ext uri="{0D108BD9-81ED-4DB2-BD59-A6C34878D82A}">
                    <a16:rowId xmlns:a16="http://schemas.microsoft.com/office/drawing/2014/main" val="10008"/>
                  </a:ext>
                </a:extLst>
              </a:tr>
              <a:tr h="825117">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extLst>
                  <a:ext uri="{0D108BD9-81ED-4DB2-BD59-A6C34878D82A}">
                    <a16:rowId xmlns:a16="http://schemas.microsoft.com/office/drawing/2014/main" val="10009"/>
                  </a:ext>
                </a:extLst>
              </a:tr>
              <a:tr h="825117">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extLst>
                  <a:ext uri="{0D108BD9-81ED-4DB2-BD59-A6C34878D82A}">
                    <a16:rowId xmlns:a16="http://schemas.microsoft.com/office/drawing/2014/main" val="10010"/>
                  </a:ext>
                </a:extLst>
              </a:tr>
            </a:tbl>
          </a:graphicData>
        </a:graphic>
      </p:graphicFrame>
      <p:sp>
        <p:nvSpPr>
          <p:cNvPr id="223" name="Rounded Rectangle"/>
          <p:cNvSpPr/>
          <p:nvPr/>
        </p:nvSpPr>
        <p:spPr>
          <a:xfrm>
            <a:off x="7789422" y="2851765"/>
            <a:ext cx="4489786" cy="9513437"/>
          </a:xfrm>
          <a:prstGeom prst="roundRect">
            <a:avLst>
              <a:gd name="adj" fmla="val 6996"/>
            </a:avLst>
          </a:prstGeom>
          <a:ln w="114300">
            <a:solidFill>
              <a:schemeClr val="accent4"/>
            </a:solidFill>
            <a:miter/>
          </a:ln>
        </p:spPr>
        <p:txBody>
          <a:bodyPr tIns="91439" bIns="91439" anchor="ctr"/>
          <a:lstStyle/>
          <a:p>
            <a:pPr>
              <a:lnSpc>
                <a:spcPct val="113000"/>
              </a:lnSpc>
              <a:spcBef>
                <a:spcPts val="1600"/>
              </a:spcBef>
              <a:defRPr sz="4400">
                <a:solidFill>
                  <a:schemeClr val="accent4"/>
                </a:solidFill>
                <a:latin typeface="Garamond"/>
                <a:ea typeface="Garamond"/>
                <a:cs typeface="Garamond"/>
                <a:sym typeface="Garamond"/>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1"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Example: “Identify Fraudulent Credit Card Transactions”"/>
          <p:cNvSpPr txBox="1">
            <a:spLocks noGrp="1"/>
          </p:cNvSpPr>
          <p:nvPr>
            <p:ph type="title"/>
          </p:nvPr>
        </p:nvSpPr>
        <p:spPr>
          <a:prstGeom prst="rect">
            <a:avLst/>
          </a:prstGeom>
        </p:spPr>
        <p:txBody>
          <a:bodyPr/>
          <a:lstStyle/>
          <a:p>
            <a:r>
              <a:t>Example: “Identify Fraudulent Credit Card Transactions”</a:t>
            </a:r>
          </a:p>
        </p:txBody>
      </p:sp>
      <p:graphicFrame>
        <p:nvGraphicFramePr>
          <p:cNvPr id="226" name="Google Shape;72;p16"/>
          <p:cNvGraphicFramePr/>
          <p:nvPr/>
        </p:nvGraphicFramePr>
        <p:xfrm>
          <a:off x="7813092" y="2860785"/>
          <a:ext cx="6296620" cy="7905682"/>
        </p:xfrm>
        <a:graphic>
          <a:graphicData uri="http://schemas.openxmlformats.org/drawingml/2006/table">
            <a:tbl>
              <a:tblPr bandRow="1">
                <a:tableStyleId>{8F44A2F1-9E1F-4B54-A3A2-5F16C0AD49E2}</a:tableStyleId>
              </a:tblPr>
              <a:tblGrid>
                <a:gridCol w="4445000">
                  <a:extLst>
                    <a:ext uri="{9D8B030D-6E8A-4147-A177-3AD203B41FA5}">
                      <a16:colId xmlns:a16="http://schemas.microsoft.com/office/drawing/2014/main" val="20000"/>
                    </a:ext>
                  </a:extLst>
                </a:gridCol>
                <a:gridCol w="4445000">
                  <a:extLst>
                    <a:ext uri="{9D8B030D-6E8A-4147-A177-3AD203B41FA5}">
                      <a16:colId xmlns:a16="http://schemas.microsoft.com/office/drawing/2014/main" val="20001"/>
                    </a:ext>
                  </a:extLst>
                </a:gridCol>
              </a:tblGrid>
              <a:tr h="1244217">
                <a:tc>
                  <a:txBody>
                    <a:bodyPr/>
                    <a:lstStyle/>
                    <a:p>
                      <a:pPr algn="ctr">
                        <a:defRPr sz="1800">
                          <a:solidFill>
                            <a:srgbClr val="000000"/>
                          </a:solidFill>
                        </a:defRPr>
                      </a:pPr>
                      <a:r>
                        <a:rPr sz="3800" b="1">
                          <a:solidFill>
                            <a:schemeClr val="accent1"/>
                          </a:solidFill>
                        </a:rPr>
                        <a:t>Actual value</a:t>
                      </a:r>
                    </a:p>
                  </a:txBody>
                  <a:tcPr marL="91425" marR="91425" marT="91425" marB="91425" anchor="ctr" horzOverflow="overflow"/>
                </a:tc>
                <a:tc>
                  <a:txBody>
                    <a:bodyPr/>
                    <a:lstStyle/>
                    <a:p>
                      <a:pPr algn="ctr">
                        <a:defRPr sz="1800">
                          <a:solidFill>
                            <a:srgbClr val="000000"/>
                          </a:solidFill>
                        </a:defRPr>
                      </a:pPr>
                      <a:r>
                        <a:rPr sz="3800" b="1">
                          <a:solidFill>
                            <a:schemeClr val="accent1"/>
                          </a:solidFill>
                        </a:rPr>
                        <a:t>Predicted value</a:t>
                      </a:r>
                    </a:p>
                  </a:txBody>
                  <a:tcPr marL="91425" marR="91425" marT="91425" marB="91425" anchor="ctr" horzOverflow="overflow"/>
                </a:tc>
                <a:extLst>
                  <a:ext uri="{0D108BD9-81ED-4DB2-BD59-A6C34878D82A}">
                    <a16:rowId xmlns:a16="http://schemas.microsoft.com/office/drawing/2014/main" val="10000"/>
                  </a:ext>
                </a:extLst>
              </a:tr>
              <a:tr h="825117">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extLst>
                  <a:ext uri="{0D108BD9-81ED-4DB2-BD59-A6C34878D82A}">
                    <a16:rowId xmlns:a16="http://schemas.microsoft.com/office/drawing/2014/main" val="10001"/>
                  </a:ext>
                </a:extLst>
              </a:tr>
              <a:tr h="825117">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extLst>
                  <a:ext uri="{0D108BD9-81ED-4DB2-BD59-A6C34878D82A}">
                    <a16:rowId xmlns:a16="http://schemas.microsoft.com/office/drawing/2014/main" val="10002"/>
                  </a:ext>
                </a:extLst>
              </a:tr>
              <a:tr h="825117">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extLst>
                  <a:ext uri="{0D108BD9-81ED-4DB2-BD59-A6C34878D82A}">
                    <a16:rowId xmlns:a16="http://schemas.microsoft.com/office/drawing/2014/main" val="10003"/>
                  </a:ext>
                </a:extLst>
              </a:tr>
              <a:tr h="825117">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extLst>
                  <a:ext uri="{0D108BD9-81ED-4DB2-BD59-A6C34878D82A}">
                    <a16:rowId xmlns:a16="http://schemas.microsoft.com/office/drawing/2014/main" val="10004"/>
                  </a:ext>
                </a:extLst>
              </a:tr>
              <a:tr h="825117">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extLst>
                  <a:ext uri="{0D108BD9-81ED-4DB2-BD59-A6C34878D82A}">
                    <a16:rowId xmlns:a16="http://schemas.microsoft.com/office/drawing/2014/main" val="10005"/>
                  </a:ext>
                </a:extLst>
              </a:tr>
              <a:tr h="825117">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extLst>
                  <a:ext uri="{0D108BD9-81ED-4DB2-BD59-A6C34878D82A}">
                    <a16:rowId xmlns:a16="http://schemas.microsoft.com/office/drawing/2014/main" val="10006"/>
                  </a:ext>
                </a:extLst>
              </a:tr>
              <a:tr h="825117">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extLst>
                  <a:ext uri="{0D108BD9-81ED-4DB2-BD59-A6C34878D82A}">
                    <a16:rowId xmlns:a16="http://schemas.microsoft.com/office/drawing/2014/main" val="10007"/>
                  </a:ext>
                </a:extLst>
              </a:tr>
              <a:tr h="825117">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extLst>
                  <a:ext uri="{0D108BD9-81ED-4DB2-BD59-A6C34878D82A}">
                    <a16:rowId xmlns:a16="http://schemas.microsoft.com/office/drawing/2014/main" val="10008"/>
                  </a:ext>
                </a:extLst>
              </a:tr>
              <a:tr h="825117">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extLst>
                  <a:ext uri="{0D108BD9-81ED-4DB2-BD59-A6C34878D82A}">
                    <a16:rowId xmlns:a16="http://schemas.microsoft.com/office/drawing/2014/main" val="10009"/>
                  </a:ext>
                </a:extLst>
              </a:tr>
              <a:tr h="825117">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extLst>
                  <a:ext uri="{0D108BD9-81ED-4DB2-BD59-A6C34878D82A}">
                    <a16:rowId xmlns:a16="http://schemas.microsoft.com/office/drawing/2014/main" val="10010"/>
                  </a:ext>
                </a:extLst>
              </a:tr>
            </a:tbl>
          </a:graphicData>
        </a:graphic>
      </p:graphicFrame>
      <p:sp>
        <p:nvSpPr>
          <p:cNvPr id="227" name="Rounded Rectangle"/>
          <p:cNvSpPr/>
          <p:nvPr/>
        </p:nvSpPr>
        <p:spPr>
          <a:xfrm>
            <a:off x="12213701" y="2851765"/>
            <a:ext cx="4489786" cy="9513437"/>
          </a:xfrm>
          <a:prstGeom prst="roundRect">
            <a:avLst>
              <a:gd name="adj" fmla="val 6996"/>
            </a:avLst>
          </a:prstGeom>
          <a:ln w="114300">
            <a:solidFill>
              <a:schemeClr val="accent4"/>
            </a:solidFill>
            <a:miter/>
          </a:ln>
        </p:spPr>
        <p:txBody>
          <a:bodyPr tIns="91439" bIns="91439" anchor="ctr"/>
          <a:lstStyle/>
          <a:p>
            <a:pPr>
              <a:lnSpc>
                <a:spcPct val="113000"/>
              </a:lnSpc>
              <a:spcBef>
                <a:spcPts val="1600"/>
              </a:spcBef>
              <a:defRPr sz="4400">
                <a:solidFill>
                  <a:schemeClr val="accent4"/>
                </a:solidFill>
                <a:latin typeface="Garamond"/>
                <a:ea typeface="Garamond"/>
                <a:cs typeface="Garamond"/>
                <a:sym typeface="Garamond"/>
              </a:defRPr>
            </a:pPr>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Example: “Identify Fraudulent Credit Card Transactions”"/>
          <p:cNvSpPr txBox="1">
            <a:spLocks noGrp="1"/>
          </p:cNvSpPr>
          <p:nvPr>
            <p:ph type="title"/>
          </p:nvPr>
        </p:nvSpPr>
        <p:spPr>
          <a:prstGeom prst="rect">
            <a:avLst/>
          </a:prstGeom>
        </p:spPr>
        <p:txBody>
          <a:bodyPr/>
          <a:lstStyle/>
          <a:p>
            <a:r>
              <a:t>Example: “Identify Fraudulent Credit Card Transactions”</a:t>
            </a:r>
          </a:p>
        </p:txBody>
      </p:sp>
      <p:graphicFrame>
        <p:nvGraphicFramePr>
          <p:cNvPr id="230" name="Google Shape;72;p16"/>
          <p:cNvGraphicFramePr/>
          <p:nvPr/>
        </p:nvGraphicFramePr>
        <p:xfrm>
          <a:off x="7813092" y="2860785"/>
          <a:ext cx="6296620" cy="7905682"/>
        </p:xfrm>
        <a:graphic>
          <a:graphicData uri="http://schemas.openxmlformats.org/drawingml/2006/table">
            <a:tbl>
              <a:tblPr bandRow="1">
                <a:tableStyleId>{8F44A2F1-9E1F-4B54-A3A2-5F16C0AD49E2}</a:tableStyleId>
              </a:tblPr>
              <a:tblGrid>
                <a:gridCol w="4445000">
                  <a:extLst>
                    <a:ext uri="{9D8B030D-6E8A-4147-A177-3AD203B41FA5}">
                      <a16:colId xmlns:a16="http://schemas.microsoft.com/office/drawing/2014/main" val="20000"/>
                    </a:ext>
                  </a:extLst>
                </a:gridCol>
                <a:gridCol w="4445000">
                  <a:extLst>
                    <a:ext uri="{9D8B030D-6E8A-4147-A177-3AD203B41FA5}">
                      <a16:colId xmlns:a16="http://schemas.microsoft.com/office/drawing/2014/main" val="20001"/>
                    </a:ext>
                  </a:extLst>
                </a:gridCol>
              </a:tblGrid>
              <a:tr h="1244217">
                <a:tc>
                  <a:txBody>
                    <a:bodyPr/>
                    <a:lstStyle/>
                    <a:p>
                      <a:pPr algn="ctr">
                        <a:defRPr sz="1800">
                          <a:solidFill>
                            <a:srgbClr val="000000"/>
                          </a:solidFill>
                        </a:defRPr>
                      </a:pPr>
                      <a:r>
                        <a:rPr sz="3800" b="1">
                          <a:solidFill>
                            <a:schemeClr val="accent1"/>
                          </a:solidFill>
                        </a:rPr>
                        <a:t>Actual value</a:t>
                      </a:r>
                    </a:p>
                  </a:txBody>
                  <a:tcPr marL="91425" marR="91425" marT="91425" marB="91425" anchor="ctr" horzOverflow="overflow"/>
                </a:tc>
                <a:tc>
                  <a:txBody>
                    <a:bodyPr/>
                    <a:lstStyle/>
                    <a:p>
                      <a:pPr algn="ctr">
                        <a:defRPr sz="1800">
                          <a:solidFill>
                            <a:srgbClr val="000000"/>
                          </a:solidFill>
                        </a:defRPr>
                      </a:pPr>
                      <a:r>
                        <a:rPr sz="3800" b="1">
                          <a:solidFill>
                            <a:schemeClr val="accent1"/>
                          </a:solidFill>
                        </a:rPr>
                        <a:t>Predicted value</a:t>
                      </a:r>
                    </a:p>
                  </a:txBody>
                  <a:tcPr marL="91425" marR="91425" marT="91425" marB="91425" anchor="ctr" horzOverflow="overflow"/>
                </a:tc>
                <a:extLst>
                  <a:ext uri="{0D108BD9-81ED-4DB2-BD59-A6C34878D82A}">
                    <a16:rowId xmlns:a16="http://schemas.microsoft.com/office/drawing/2014/main" val="10000"/>
                  </a:ext>
                </a:extLst>
              </a:tr>
              <a:tr h="825117">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extLst>
                  <a:ext uri="{0D108BD9-81ED-4DB2-BD59-A6C34878D82A}">
                    <a16:rowId xmlns:a16="http://schemas.microsoft.com/office/drawing/2014/main" val="10001"/>
                  </a:ext>
                </a:extLst>
              </a:tr>
              <a:tr h="825117">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extLst>
                  <a:ext uri="{0D108BD9-81ED-4DB2-BD59-A6C34878D82A}">
                    <a16:rowId xmlns:a16="http://schemas.microsoft.com/office/drawing/2014/main" val="10002"/>
                  </a:ext>
                </a:extLst>
              </a:tr>
              <a:tr h="825117">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extLst>
                  <a:ext uri="{0D108BD9-81ED-4DB2-BD59-A6C34878D82A}">
                    <a16:rowId xmlns:a16="http://schemas.microsoft.com/office/drawing/2014/main" val="10003"/>
                  </a:ext>
                </a:extLst>
              </a:tr>
              <a:tr h="825117">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extLst>
                  <a:ext uri="{0D108BD9-81ED-4DB2-BD59-A6C34878D82A}">
                    <a16:rowId xmlns:a16="http://schemas.microsoft.com/office/drawing/2014/main" val="10004"/>
                  </a:ext>
                </a:extLst>
              </a:tr>
              <a:tr h="825117">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extLst>
                  <a:ext uri="{0D108BD9-81ED-4DB2-BD59-A6C34878D82A}">
                    <a16:rowId xmlns:a16="http://schemas.microsoft.com/office/drawing/2014/main" val="10005"/>
                  </a:ext>
                </a:extLst>
              </a:tr>
              <a:tr h="825117">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extLst>
                  <a:ext uri="{0D108BD9-81ED-4DB2-BD59-A6C34878D82A}">
                    <a16:rowId xmlns:a16="http://schemas.microsoft.com/office/drawing/2014/main" val="10006"/>
                  </a:ext>
                </a:extLst>
              </a:tr>
              <a:tr h="825117">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extLst>
                  <a:ext uri="{0D108BD9-81ED-4DB2-BD59-A6C34878D82A}">
                    <a16:rowId xmlns:a16="http://schemas.microsoft.com/office/drawing/2014/main" val="10007"/>
                  </a:ext>
                </a:extLst>
              </a:tr>
              <a:tr h="825117">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extLst>
                  <a:ext uri="{0D108BD9-81ED-4DB2-BD59-A6C34878D82A}">
                    <a16:rowId xmlns:a16="http://schemas.microsoft.com/office/drawing/2014/main" val="10008"/>
                  </a:ext>
                </a:extLst>
              </a:tr>
              <a:tr h="825117">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extLst>
                  <a:ext uri="{0D108BD9-81ED-4DB2-BD59-A6C34878D82A}">
                    <a16:rowId xmlns:a16="http://schemas.microsoft.com/office/drawing/2014/main" val="10009"/>
                  </a:ext>
                </a:extLst>
              </a:tr>
              <a:tr h="825117">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extLst>
                  <a:ext uri="{0D108BD9-81ED-4DB2-BD59-A6C34878D82A}">
                    <a16:rowId xmlns:a16="http://schemas.microsoft.com/office/drawing/2014/main" val="10010"/>
                  </a:ext>
                </a:extLst>
              </a:tr>
            </a:tbl>
          </a:graphicData>
        </a:graphic>
      </p:graphicFrame>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Is the classifier doing a good job?…"/>
          <p:cNvSpPr txBox="1">
            <a:spLocks noGrp="1"/>
          </p:cNvSpPr>
          <p:nvPr>
            <p:ph type="body" idx="1"/>
          </p:nvPr>
        </p:nvSpPr>
        <p:spPr>
          <a:xfrm>
            <a:off x="1676400" y="2651477"/>
            <a:ext cx="21031200" cy="9469663"/>
          </a:xfrm>
          <a:prstGeom prst="rect">
            <a:avLst/>
          </a:prstGeom>
        </p:spPr>
        <p:txBody>
          <a:bodyPr/>
          <a:lstStyle/>
          <a:p>
            <a:pPr marL="481263" lvl="1" indent="-481263">
              <a:lnSpc>
                <a:spcPct val="110000"/>
              </a:lnSpc>
              <a:spcBef>
                <a:spcPts val="3000"/>
              </a:spcBef>
              <a:buSzPct val="100000"/>
              <a:buChar char="•"/>
              <a:defRPr sz="4800"/>
            </a:pPr>
            <a:r>
              <a:t>Is the classifier doing a good job?</a:t>
            </a:r>
          </a:p>
          <a:p>
            <a:pPr marL="1243263" lvl="2" indent="-481263">
              <a:lnSpc>
                <a:spcPct val="110000"/>
              </a:lnSpc>
              <a:spcBef>
                <a:spcPts val="1500"/>
              </a:spcBef>
              <a:buSzPct val="100000"/>
              <a:buChar char="•"/>
              <a:defRPr sz="4800"/>
            </a:pPr>
            <a:r>
              <a:t>Depends on what we care about</a:t>
            </a:r>
          </a:p>
          <a:p>
            <a:pPr marL="481263" lvl="1" indent="-481263">
              <a:lnSpc>
                <a:spcPct val="110000"/>
              </a:lnSpc>
              <a:spcBef>
                <a:spcPts val="3000"/>
              </a:spcBef>
              <a:buSzPct val="100000"/>
              <a:buChar char="•"/>
              <a:defRPr sz="4800"/>
            </a:pPr>
            <a:r>
              <a:t>Is it more costly to miss a fraudulent transaction?</a:t>
            </a:r>
          </a:p>
          <a:p>
            <a:pPr marL="481263" lvl="1" indent="-481263">
              <a:lnSpc>
                <a:spcPct val="110000"/>
              </a:lnSpc>
              <a:spcBef>
                <a:spcPts val="3000"/>
              </a:spcBef>
              <a:buSzPct val="100000"/>
              <a:buChar char="•"/>
              <a:defRPr sz="4800"/>
            </a:pPr>
            <a:r>
              <a:t>Is it very costly to put a valuable customer’s credit card on hold accidentally?</a:t>
            </a:r>
          </a:p>
          <a:p>
            <a:pPr marL="481263" lvl="1" indent="-481263">
              <a:lnSpc>
                <a:spcPct val="110000"/>
              </a:lnSpc>
              <a:spcBef>
                <a:spcPts val="3000"/>
              </a:spcBef>
              <a:buSzPct val="100000"/>
              <a:buChar char="•"/>
              <a:defRPr sz="4800"/>
            </a:pPr>
            <a:r>
              <a:t>There are different costs and benefits of getting different types of labels wrong in a prediction task</a:t>
            </a:r>
          </a:p>
        </p:txBody>
      </p:sp>
      <p:sp>
        <p:nvSpPr>
          <p:cNvPr id="233" name="Evaluating ML Performance"/>
          <p:cNvSpPr txBox="1">
            <a:spLocks noGrp="1"/>
          </p:cNvSpPr>
          <p:nvPr>
            <p:ph type="title"/>
          </p:nvPr>
        </p:nvSpPr>
        <p:spPr>
          <a:prstGeom prst="rect">
            <a:avLst/>
          </a:prstGeom>
        </p:spPr>
        <p:txBody>
          <a:bodyPr/>
          <a:lstStyle/>
          <a:p>
            <a:r>
              <a:t>Evaluating ML Performance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32">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3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3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3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23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2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1" build="p" bldLvl="5"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Subtitle 2"/>
          <p:cNvSpPr txBox="1">
            <a:spLocks noGrp="1"/>
          </p:cNvSpPr>
          <p:nvPr>
            <p:ph type="body" sz="quarter" idx="1"/>
          </p:nvPr>
        </p:nvSpPr>
        <p:spPr>
          <a:xfrm>
            <a:off x="1151343" y="9240193"/>
            <a:ext cx="20432591" cy="1316634"/>
          </a:xfrm>
          <a:prstGeom prst="rect">
            <a:avLst/>
          </a:prstGeom>
        </p:spPr>
        <p:txBody>
          <a:bodyPr/>
          <a:lstStyle/>
          <a:p>
            <a:r>
              <a:t>How Deep Learning Works</a:t>
            </a:r>
          </a:p>
        </p:txBody>
      </p:sp>
      <p:sp>
        <p:nvSpPr>
          <p:cNvPr id="262" name="Text Placeholder 5"/>
          <p:cNvSpPr>
            <a:spLocks noGrp="1"/>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solidFill>
                  <a:schemeClr val="accent4"/>
                </a:solidFill>
                <a:latin typeface="Garamond"/>
                <a:ea typeface="Garamond"/>
                <a:cs typeface="Garamond"/>
                <a:sym typeface="Garamond"/>
              </a:defRPr>
            </a:lvl1pPr>
          </a:lstStyle>
          <a:p>
            <a:r>
              <a:t>Prasanna (Sonny) Tambe, Associate Professor of Operations, Information and Decisions</a:t>
            </a:r>
          </a:p>
        </p:txBody>
      </p:sp>
      <p:sp>
        <p:nvSpPr>
          <p:cNvPr id="263" name="Title 1"/>
          <p:cNvSpPr txBox="1">
            <a:spLocks noGrp="1"/>
          </p:cNvSpPr>
          <p:nvPr>
            <p:ph type="title"/>
          </p:nvPr>
        </p:nvSpPr>
        <p:spPr>
          <a:xfrm>
            <a:off x="1151341" y="6833844"/>
            <a:ext cx="21697902" cy="2111119"/>
          </a:xfrm>
          <a:prstGeom prst="rect">
            <a:avLst/>
          </a:prstGeom>
        </p:spPr>
        <p:txBody>
          <a:bodyPr/>
          <a:lstStyle/>
          <a:p>
            <a:r>
              <a:t>AI Fundamentals</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Unstructured Data"/>
          <p:cNvSpPr txBox="1">
            <a:spLocks noGrp="1"/>
          </p:cNvSpPr>
          <p:nvPr>
            <p:ph type="title"/>
          </p:nvPr>
        </p:nvSpPr>
        <p:spPr>
          <a:prstGeom prst="rect">
            <a:avLst/>
          </a:prstGeom>
        </p:spPr>
        <p:txBody>
          <a:bodyPr/>
          <a:lstStyle/>
          <a:p>
            <a:r>
              <a:t>Unstructured Data</a:t>
            </a:r>
          </a:p>
        </p:txBody>
      </p:sp>
      <p:pic>
        <p:nvPicPr>
          <p:cNvPr id="266" name="Google Shape;283;p52" descr="Google Shape;283;p52"/>
          <p:cNvPicPr>
            <a:picLocks noChangeAspect="1"/>
          </p:cNvPicPr>
          <p:nvPr/>
        </p:nvPicPr>
        <p:blipFill>
          <a:blip r:embed="rId2"/>
          <a:stretch>
            <a:fillRect/>
          </a:stretch>
        </p:blipFill>
        <p:spPr>
          <a:xfrm>
            <a:off x="3502335" y="3736862"/>
            <a:ext cx="17379330" cy="8778587"/>
          </a:xfrm>
          <a:prstGeom prst="rect">
            <a:avLst/>
          </a:prstGeom>
          <a:ln w="12700">
            <a:miter lim="400000"/>
          </a:ln>
        </p:spPr>
      </p:pic>
      <p:sp>
        <p:nvSpPr>
          <p:cNvPr id="267" name="Unstructured data can be formulated into raw digital form"/>
          <p:cNvSpPr txBox="1">
            <a:spLocks noGrp="1"/>
          </p:cNvSpPr>
          <p:nvPr>
            <p:ph type="body" sz="quarter" idx="1"/>
          </p:nvPr>
        </p:nvSpPr>
        <p:spPr>
          <a:xfrm>
            <a:off x="1676400" y="2651477"/>
            <a:ext cx="21031200" cy="1288847"/>
          </a:xfrm>
          <a:prstGeom prst="rect">
            <a:avLst/>
          </a:prstGeom>
        </p:spPr>
        <p:txBody>
          <a:bodyPr/>
          <a:lstStyle/>
          <a:p>
            <a:pPr marL="481263" lvl="1" indent="-481263">
              <a:lnSpc>
                <a:spcPct val="110000"/>
              </a:lnSpc>
              <a:spcBef>
                <a:spcPts val="3000"/>
              </a:spcBef>
              <a:buSzPct val="100000"/>
              <a:buChar char="•"/>
              <a:defRPr sz="4800"/>
            </a:pPr>
            <a:r>
              <a:t>Unstructured data can be formulated into raw digital form</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Unstructured Data"/>
          <p:cNvSpPr txBox="1">
            <a:spLocks noGrp="1"/>
          </p:cNvSpPr>
          <p:nvPr>
            <p:ph type="title"/>
          </p:nvPr>
        </p:nvSpPr>
        <p:spPr>
          <a:prstGeom prst="rect">
            <a:avLst/>
          </a:prstGeom>
        </p:spPr>
        <p:txBody>
          <a:bodyPr/>
          <a:lstStyle/>
          <a:p>
            <a:r>
              <a:t>Unstructured Data</a:t>
            </a:r>
          </a:p>
        </p:txBody>
      </p:sp>
      <p:sp>
        <p:nvSpPr>
          <p:cNvPr id="270" name="Unstructured data can be formulated into raw digital form"/>
          <p:cNvSpPr txBox="1">
            <a:spLocks noGrp="1"/>
          </p:cNvSpPr>
          <p:nvPr>
            <p:ph type="body" sz="quarter" idx="1"/>
          </p:nvPr>
        </p:nvSpPr>
        <p:spPr>
          <a:xfrm>
            <a:off x="1676400" y="2651477"/>
            <a:ext cx="21031200" cy="1255030"/>
          </a:xfrm>
          <a:prstGeom prst="rect">
            <a:avLst/>
          </a:prstGeom>
        </p:spPr>
        <p:txBody>
          <a:bodyPr/>
          <a:lstStyle/>
          <a:p>
            <a:pPr marL="481263" lvl="1" indent="-481263">
              <a:lnSpc>
                <a:spcPct val="110000"/>
              </a:lnSpc>
              <a:spcBef>
                <a:spcPts val="3000"/>
              </a:spcBef>
              <a:buSzPct val="100000"/>
              <a:buChar char="•"/>
              <a:defRPr sz="4800"/>
            </a:pPr>
            <a:r>
              <a:t>Unstructured data can be formulated into raw digital form</a:t>
            </a:r>
          </a:p>
        </p:txBody>
      </p:sp>
      <p:sp>
        <p:nvSpPr>
          <p:cNvPr id="271" name="Data are then pre-processed to make it standardized for the prediction task…"/>
          <p:cNvSpPr txBox="1"/>
          <p:nvPr/>
        </p:nvSpPr>
        <p:spPr>
          <a:xfrm>
            <a:off x="1676400" y="3781109"/>
            <a:ext cx="21031200" cy="25106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marL="481263" lvl="1" indent="-481263">
              <a:lnSpc>
                <a:spcPct val="110000"/>
              </a:lnSpc>
              <a:spcBef>
                <a:spcPts val="3000"/>
              </a:spcBef>
              <a:buSzPct val="100000"/>
              <a:buChar char="•"/>
              <a:defRPr sz="4800">
                <a:solidFill>
                  <a:schemeClr val="accent1"/>
                </a:solidFill>
              </a:defRPr>
            </a:pPr>
            <a:r>
              <a:t>Data are then pre-processed to make it standardized for the prediction task</a:t>
            </a:r>
          </a:p>
          <a:p>
            <a:pPr marL="481263" lvl="1" indent="-481263">
              <a:lnSpc>
                <a:spcPct val="110000"/>
              </a:lnSpc>
              <a:spcBef>
                <a:spcPts val="3000"/>
              </a:spcBef>
              <a:buSzPct val="100000"/>
              <a:buChar char="•"/>
              <a:defRPr sz="4800">
                <a:solidFill>
                  <a:schemeClr val="accent1"/>
                </a:solidFill>
              </a:defRPr>
            </a:pPr>
            <a:r>
              <a:t>This data is passed into neural networks (modeled after neurons)</a:t>
            </a:r>
          </a:p>
        </p:txBody>
      </p:sp>
      <p:pic>
        <p:nvPicPr>
          <p:cNvPr id="272" name="Google Shape;296;p54" descr="Google Shape;296;p54"/>
          <p:cNvPicPr>
            <a:picLocks noChangeAspect="1"/>
          </p:cNvPicPr>
          <p:nvPr/>
        </p:nvPicPr>
        <p:blipFill>
          <a:blip r:embed="rId2"/>
          <a:srcRect t="5111" r="3498" b="6502"/>
          <a:stretch>
            <a:fillRect/>
          </a:stretch>
        </p:blipFill>
        <p:spPr>
          <a:xfrm>
            <a:off x="6845696" y="6117637"/>
            <a:ext cx="10692487" cy="6323819"/>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71">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27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27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 grpId="0" build="p" bldLvl="5" animBg="1" advAuto="0"/>
      <p:bldP spid="272" grpId="0"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Neural Networks"/>
          <p:cNvSpPr txBox="1">
            <a:spLocks noGrp="1"/>
          </p:cNvSpPr>
          <p:nvPr>
            <p:ph type="title"/>
          </p:nvPr>
        </p:nvSpPr>
        <p:spPr>
          <a:prstGeom prst="rect">
            <a:avLst/>
          </a:prstGeom>
        </p:spPr>
        <p:txBody>
          <a:bodyPr/>
          <a:lstStyle/>
          <a:p>
            <a:r>
              <a:t>Neural Networks</a:t>
            </a:r>
          </a:p>
        </p:txBody>
      </p:sp>
      <p:sp>
        <p:nvSpPr>
          <p:cNvPr id="275" name="Data forms the input layer"/>
          <p:cNvSpPr txBox="1">
            <a:spLocks noGrp="1"/>
          </p:cNvSpPr>
          <p:nvPr>
            <p:ph type="body" sz="quarter" idx="1"/>
          </p:nvPr>
        </p:nvSpPr>
        <p:spPr>
          <a:xfrm>
            <a:off x="1676400" y="2651477"/>
            <a:ext cx="21031200" cy="1288847"/>
          </a:xfrm>
          <a:prstGeom prst="rect">
            <a:avLst/>
          </a:prstGeom>
        </p:spPr>
        <p:txBody>
          <a:bodyPr/>
          <a:lstStyle/>
          <a:p>
            <a:pPr marL="481263" lvl="1" indent="-481263">
              <a:lnSpc>
                <a:spcPct val="110000"/>
              </a:lnSpc>
              <a:spcBef>
                <a:spcPts val="3000"/>
              </a:spcBef>
              <a:buSzPct val="100000"/>
              <a:buChar char="•"/>
              <a:defRPr sz="4800"/>
            </a:pPr>
            <a:r>
              <a:t>Data forms the input layer</a:t>
            </a:r>
          </a:p>
        </p:txBody>
      </p:sp>
      <p:pic>
        <p:nvPicPr>
          <p:cNvPr id="276" name="Google Shape;303;p55" descr="Google Shape;303;p55"/>
          <p:cNvPicPr>
            <a:picLocks noChangeAspect="1"/>
          </p:cNvPicPr>
          <p:nvPr/>
        </p:nvPicPr>
        <p:blipFill>
          <a:blip r:embed="rId2"/>
          <a:srcRect t="10905" b="10905"/>
          <a:stretch>
            <a:fillRect/>
          </a:stretch>
        </p:blipFill>
        <p:spPr>
          <a:xfrm>
            <a:off x="3042046" y="4252850"/>
            <a:ext cx="18299908" cy="7803341"/>
          </a:xfrm>
          <a:prstGeom prst="rect">
            <a:avLst/>
          </a:prstGeom>
          <a:ln w="12700">
            <a:miter lim="400000"/>
          </a:ln>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Neural Networks"/>
          <p:cNvSpPr txBox="1">
            <a:spLocks noGrp="1"/>
          </p:cNvSpPr>
          <p:nvPr>
            <p:ph type="title"/>
          </p:nvPr>
        </p:nvSpPr>
        <p:spPr>
          <a:prstGeom prst="rect">
            <a:avLst/>
          </a:prstGeom>
        </p:spPr>
        <p:txBody>
          <a:bodyPr/>
          <a:lstStyle/>
          <a:p>
            <a:r>
              <a:t>Neural Networks</a:t>
            </a:r>
          </a:p>
        </p:txBody>
      </p:sp>
      <p:sp>
        <p:nvSpPr>
          <p:cNvPr id="279" name="Data forms the input layer"/>
          <p:cNvSpPr txBox="1">
            <a:spLocks noGrp="1"/>
          </p:cNvSpPr>
          <p:nvPr>
            <p:ph type="body" sz="quarter" idx="1"/>
          </p:nvPr>
        </p:nvSpPr>
        <p:spPr>
          <a:xfrm>
            <a:off x="1676400" y="2651477"/>
            <a:ext cx="21031200" cy="1246052"/>
          </a:xfrm>
          <a:prstGeom prst="rect">
            <a:avLst/>
          </a:prstGeom>
        </p:spPr>
        <p:txBody>
          <a:bodyPr/>
          <a:lstStyle/>
          <a:p>
            <a:pPr marL="481263" lvl="1" indent="-481263">
              <a:lnSpc>
                <a:spcPct val="110000"/>
              </a:lnSpc>
              <a:spcBef>
                <a:spcPts val="3000"/>
              </a:spcBef>
              <a:buSzPct val="100000"/>
              <a:buChar char="•"/>
              <a:defRPr sz="4800"/>
            </a:pPr>
            <a:r>
              <a:t>Data forms the input layer</a:t>
            </a:r>
          </a:p>
        </p:txBody>
      </p:sp>
      <p:sp>
        <p:nvSpPr>
          <p:cNvPr id="280" name="Engineers choose a loss/cost function to compare against the training labels…"/>
          <p:cNvSpPr txBox="1"/>
          <p:nvPr/>
        </p:nvSpPr>
        <p:spPr>
          <a:xfrm>
            <a:off x="1676400" y="3802498"/>
            <a:ext cx="21031200" cy="38838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marL="481263" lvl="1" indent="-481263">
              <a:lnSpc>
                <a:spcPct val="110000"/>
              </a:lnSpc>
              <a:spcBef>
                <a:spcPts val="3000"/>
              </a:spcBef>
              <a:buSzPct val="100000"/>
              <a:buChar char="•"/>
              <a:defRPr sz="4800">
                <a:solidFill>
                  <a:schemeClr val="accent1"/>
                </a:solidFill>
              </a:defRPr>
            </a:pPr>
            <a:r>
              <a:t>Engineers choose a loss/cost function to compare against the training labels</a:t>
            </a:r>
          </a:p>
          <a:p>
            <a:pPr marL="1243263" lvl="2" indent="-481263">
              <a:lnSpc>
                <a:spcPct val="110000"/>
              </a:lnSpc>
              <a:spcBef>
                <a:spcPts val="1500"/>
              </a:spcBef>
              <a:buSzPct val="100000"/>
              <a:buChar char="•"/>
              <a:defRPr sz="4800">
                <a:solidFill>
                  <a:schemeClr val="accent1"/>
                </a:solidFill>
              </a:defRPr>
            </a:pPr>
            <a:r>
              <a:t>How close are we to predicting the right answers?</a:t>
            </a:r>
          </a:p>
          <a:p>
            <a:pPr marL="481263" lvl="1" indent="-481263">
              <a:lnSpc>
                <a:spcPct val="110000"/>
              </a:lnSpc>
              <a:spcBef>
                <a:spcPts val="3000"/>
              </a:spcBef>
              <a:buSzPct val="100000"/>
              <a:buChar char="•"/>
              <a:defRPr sz="4800">
                <a:solidFill>
                  <a:schemeClr val="accent1"/>
                </a:solidFill>
              </a:defRPr>
            </a:pPr>
            <a:r>
              <a:t>At each layer, inputs summed and passed to the next layer</a:t>
            </a:r>
          </a:p>
        </p:txBody>
      </p:sp>
      <p:pic>
        <p:nvPicPr>
          <p:cNvPr id="281" name="Google Shape;317;p57" descr="Google Shape;317;p57"/>
          <p:cNvPicPr>
            <a:picLocks noChangeAspect="1"/>
          </p:cNvPicPr>
          <p:nvPr/>
        </p:nvPicPr>
        <p:blipFill>
          <a:blip r:embed="rId2"/>
          <a:stretch>
            <a:fillRect/>
          </a:stretch>
        </p:blipFill>
        <p:spPr>
          <a:xfrm>
            <a:off x="7684102" y="7038750"/>
            <a:ext cx="9015795" cy="5495877"/>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80">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28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28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28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 grpId="0" build="p" bldLvl="5" animBg="1" advAuto="0"/>
      <p:bldP spid="281"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67"/>
          <p:cNvSpPr txBox="1">
            <a:spLocks noGrp="1"/>
          </p:cNvSpPr>
          <p:nvPr>
            <p:ph type="title"/>
          </p:nvPr>
        </p:nvSpPr>
        <p:spPr>
          <a:xfrm>
            <a:off x="1676400" y="730250"/>
            <a:ext cx="21031199" cy="960263"/>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rgbClr val="C5093B"/>
              </a:buClr>
              <a:buSzPts val="5600"/>
              <a:buFont typeface="Arial"/>
              <a:buNone/>
            </a:pPr>
            <a:r>
              <a:rPr lang="en-US" sz="5600" b="0" i="0" u="none" strike="noStrike" cap="none">
                <a:solidFill>
                  <a:srgbClr val="C5093B"/>
                </a:solidFill>
                <a:latin typeface="Arial"/>
                <a:ea typeface="Arial"/>
                <a:cs typeface="Arial"/>
                <a:sym typeface="Arial"/>
              </a:rPr>
              <a:t>Logistic Regression</a:t>
            </a:r>
            <a:endParaRPr/>
          </a:p>
        </p:txBody>
      </p:sp>
      <p:sp>
        <p:nvSpPr>
          <p:cNvPr id="845" name="Google Shape;845;p67"/>
          <p:cNvSpPr txBox="1"/>
          <p:nvPr/>
        </p:nvSpPr>
        <p:spPr>
          <a:xfrm>
            <a:off x="1625600" y="2514600"/>
            <a:ext cx="21031199" cy="1759744"/>
          </a:xfrm>
          <a:prstGeom prst="rect">
            <a:avLst/>
          </a:prstGeom>
          <a:noFill/>
          <a:ln>
            <a:noFill/>
          </a:ln>
        </p:spPr>
        <p:txBody>
          <a:bodyPr spcFirstLastPara="1" wrap="square" lIns="0" tIns="0" rIns="0" bIns="0" anchor="t" anchorCtr="0">
            <a:normAutofit/>
          </a:bodyPr>
          <a:lstStyle/>
          <a:p>
            <a:pPr marL="571500" marR="0" lvl="1" indent="-571500" algn="l" rtl="0">
              <a:lnSpc>
                <a:spcPct val="110000"/>
              </a:lnSpc>
              <a:spcBef>
                <a:spcPts val="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Goal is to estimate the probability of a given outcome, conditional on some variables (x):</a:t>
            </a:r>
            <a:endParaRPr/>
          </a:p>
        </p:txBody>
      </p:sp>
      <p:pic>
        <p:nvPicPr>
          <p:cNvPr id="846" name="Google Shape;846;p67" descr="Picture 4"/>
          <p:cNvPicPr preferRelativeResize="0"/>
          <p:nvPr/>
        </p:nvPicPr>
        <p:blipFill rotWithShape="1">
          <a:blip r:embed="rId3">
            <a:alphaModFix/>
          </a:blip>
          <a:srcRect l="34958"/>
          <a:stretch/>
        </p:blipFill>
        <p:spPr>
          <a:xfrm>
            <a:off x="4311606" y="4165503"/>
            <a:ext cx="15217809" cy="1759563"/>
          </a:xfrm>
          <a:prstGeom prst="rect">
            <a:avLst/>
          </a:prstGeom>
          <a:noFill/>
          <a:ln>
            <a:noFill/>
          </a:ln>
        </p:spPr>
      </p:pic>
      <p:sp>
        <p:nvSpPr>
          <p:cNvPr id="847" name="Google Shape;847;p67"/>
          <p:cNvSpPr txBox="1"/>
          <p:nvPr/>
        </p:nvSpPr>
        <p:spPr>
          <a:xfrm>
            <a:off x="1676400" y="6780563"/>
            <a:ext cx="10588093" cy="3581041"/>
          </a:xfrm>
          <a:prstGeom prst="rect">
            <a:avLst/>
          </a:prstGeom>
          <a:noFill/>
          <a:ln>
            <a:noFill/>
          </a:ln>
        </p:spPr>
        <p:txBody>
          <a:bodyPr spcFirstLastPara="1" wrap="square" lIns="0" tIns="0" rIns="0" bIns="0" anchor="t" anchorCtr="0">
            <a:normAutofit/>
          </a:bodyPr>
          <a:lstStyle/>
          <a:p>
            <a:pPr marL="571500" marR="0" lvl="1" indent="-571500" algn="l" rtl="0">
              <a:lnSpc>
                <a:spcPct val="110000"/>
              </a:lnSpc>
              <a:spcBef>
                <a:spcPts val="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Logit function constrains probabilities to between 0 and 1</a:t>
            </a:r>
            <a:endParaRPr/>
          </a:p>
        </p:txBody>
      </p:sp>
      <p:pic>
        <p:nvPicPr>
          <p:cNvPr id="848" name="Google Shape;848;p67" descr="Picture 2"/>
          <p:cNvPicPr preferRelativeResize="0"/>
          <p:nvPr/>
        </p:nvPicPr>
        <p:blipFill rotWithShape="1">
          <a:blip r:embed="rId4">
            <a:alphaModFix/>
          </a:blip>
          <a:srcRect/>
          <a:stretch/>
        </p:blipFill>
        <p:spPr>
          <a:xfrm>
            <a:off x="12609944" y="5955591"/>
            <a:ext cx="9803155" cy="652522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uning the network"/>
          <p:cNvSpPr txBox="1">
            <a:spLocks noGrp="1"/>
          </p:cNvSpPr>
          <p:nvPr>
            <p:ph type="body" sz="quarter" idx="1"/>
          </p:nvPr>
        </p:nvSpPr>
        <p:spPr>
          <a:xfrm>
            <a:off x="1676400" y="2651477"/>
            <a:ext cx="21031200" cy="1305589"/>
          </a:xfrm>
          <a:prstGeom prst="rect">
            <a:avLst/>
          </a:prstGeom>
        </p:spPr>
        <p:txBody>
          <a:bodyPr/>
          <a:lstStyle/>
          <a:p>
            <a:pPr marL="481263" lvl="1" indent="-481263">
              <a:lnSpc>
                <a:spcPct val="110000"/>
              </a:lnSpc>
              <a:spcBef>
                <a:spcPts val="3000"/>
              </a:spcBef>
              <a:buSzPct val="100000"/>
              <a:buChar char="•"/>
              <a:defRPr sz="4800"/>
            </a:pPr>
            <a:r>
              <a:t>Tuning the network</a:t>
            </a:r>
          </a:p>
        </p:txBody>
      </p:sp>
      <p:sp>
        <p:nvSpPr>
          <p:cNvPr id="284" name="Backpropagation"/>
          <p:cNvSpPr txBox="1">
            <a:spLocks noGrp="1"/>
          </p:cNvSpPr>
          <p:nvPr>
            <p:ph type="title"/>
          </p:nvPr>
        </p:nvSpPr>
        <p:spPr>
          <a:prstGeom prst="rect">
            <a:avLst/>
          </a:prstGeom>
        </p:spPr>
        <p:txBody>
          <a:bodyPr/>
          <a:lstStyle/>
          <a:p>
            <a:r>
              <a:t>Backpropagation</a:t>
            </a:r>
          </a:p>
        </p:txBody>
      </p:sp>
      <p:pic>
        <p:nvPicPr>
          <p:cNvPr id="285" name="Google Shape;323;p58" descr="Google Shape;323;p58"/>
          <p:cNvPicPr>
            <a:picLocks noChangeAspect="1"/>
          </p:cNvPicPr>
          <p:nvPr/>
        </p:nvPicPr>
        <p:blipFill>
          <a:blip r:embed="rId2"/>
          <a:stretch>
            <a:fillRect/>
          </a:stretch>
        </p:blipFill>
        <p:spPr>
          <a:xfrm>
            <a:off x="4380698" y="4412720"/>
            <a:ext cx="15622604" cy="8138633"/>
          </a:xfrm>
          <a:prstGeom prst="rect">
            <a:avLst/>
          </a:prstGeom>
          <a:ln w="12700">
            <a:miter lim="400000"/>
          </a:ln>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Limited domain information embedded in the model…"/>
          <p:cNvSpPr txBox="1">
            <a:spLocks noGrp="1"/>
          </p:cNvSpPr>
          <p:nvPr>
            <p:ph type="body" idx="1"/>
          </p:nvPr>
        </p:nvSpPr>
        <p:spPr>
          <a:xfrm>
            <a:off x="1676400" y="2651477"/>
            <a:ext cx="21031200" cy="10200887"/>
          </a:xfrm>
          <a:prstGeom prst="rect">
            <a:avLst/>
          </a:prstGeom>
        </p:spPr>
        <p:txBody>
          <a:bodyPr/>
          <a:lstStyle/>
          <a:p>
            <a:pPr marL="481263" lvl="1" indent="-481263">
              <a:lnSpc>
                <a:spcPct val="110000"/>
              </a:lnSpc>
              <a:spcBef>
                <a:spcPts val="3000"/>
              </a:spcBef>
              <a:buSzPct val="100000"/>
              <a:buChar char="•"/>
              <a:defRPr sz="4800"/>
            </a:pPr>
            <a:r>
              <a:t>Limited domain information embedded in the model</a:t>
            </a:r>
          </a:p>
          <a:p>
            <a:pPr marL="1243263" lvl="2" indent="-481263">
              <a:lnSpc>
                <a:spcPct val="110000"/>
              </a:lnSpc>
              <a:spcBef>
                <a:spcPts val="1500"/>
              </a:spcBef>
              <a:buSzPct val="100000"/>
              <a:buChar char="•"/>
              <a:defRPr sz="4800"/>
            </a:pPr>
            <a:r>
              <a:t>Substituting computation for expert knowledge</a:t>
            </a:r>
          </a:p>
          <a:p>
            <a:pPr marL="481263" lvl="1" indent="-481263">
              <a:lnSpc>
                <a:spcPct val="110000"/>
              </a:lnSpc>
              <a:spcBef>
                <a:spcPts val="3000"/>
              </a:spcBef>
              <a:buSzPct val="100000"/>
              <a:buChar char="•"/>
              <a:defRPr sz="4800"/>
            </a:pPr>
            <a:r>
              <a:t>Great for tasks with a lack of domain understanding for feature extraction</a:t>
            </a:r>
          </a:p>
        </p:txBody>
      </p:sp>
      <p:sp>
        <p:nvSpPr>
          <p:cNvPr id="288" name="Neural Networks"/>
          <p:cNvSpPr txBox="1">
            <a:spLocks noGrp="1"/>
          </p:cNvSpPr>
          <p:nvPr>
            <p:ph type="title"/>
          </p:nvPr>
        </p:nvSpPr>
        <p:spPr>
          <a:prstGeom prst="rect">
            <a:avLst/>
          </a:prstGeom>
        </p:spPr>
        <p:txBody>
          <a:bodyPr/>
          <a:lstStyle/>
          <a:p>
            <a:r>
              <a:t>Neural Networks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87">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28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28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2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build="p" bldLvl="5"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What is the role of the engineer?…"/>
          <p:cNvSpPr txBox="1">
            <a:spLocks noGrp="1"/>
          </p:cNvSpPr>
          <p:nvPr>
            <p:ph type="body" idx="1"/>
          </p:nvPr>
        </p:nvSpPr>
        <p:spPr>
          <a:xfrm>
            <a:off x="1676400" y="2651477"/>
            <a:ext cx="21031200" cy="10200887"/>
          </a:xfrm>
          <a:prstGeom prst="rect">
            <a:avLst/>
          </a:prstGeom>
        </p:spPr>
        <p:txBody>
          <a:bodyPr/>
          <a:lstStyle/>
          <a:p>
            <a:pPr marL="481263" lvl="1" indent="-481263">
              <a:lnSpc>
                <a:spcPct val="110000"/>
              </a:lnSpc>
              <a:spcBef>
                <a:spcPts val="3000"/>
              </a:spcBef>
              <a:buSzPct val="100000"/>
              <a:buChar char="•"/>
              <a:defRPr sz="4800"/>
            </a:pPr>
            <a:r>
              <a:t>What is the role of the engineer?</a:t>
            </a:r>
          </a:p>
          <a:p>
            <a:pPr marL="481263" lvl="1" indent="-481263">
              <a:lnSpc>
                <a:spcPct val="110000"/>
              </a:lnSpc>
              <a:spcBef>
                <a:spcPts val="3000"/>
              </a:spcBef>
              <a:buSzPct val="100000"/>
              <a:buChar char="•"/>
              <a:defRPr sz="4800"/>
            </a:pPr>
            <a:r>
              <a:t>Setting hyperparameter values — require engineering knowledge, but less domain knowledge</a:t>
            </a:r>
          </a:p>
          <a:p>
            <a:pPr marL="1243263" lvl="2" indent="-481263">
              <a:lnSpc>
                <a:spcPct val="110000"/>
              </a:lnSpc>
              <a:spcBef>
                <a:spcPts val="1500"/>
              </a:spcBef>
              <a:buSzPct val="100000"/>
              <a:buChar char="•"/>
              <a:defRPr sz="4800"/>
            </a:pPr>
            <a:r>
              <a:t>Epochs</a:t>
            </a:r>
          </a:p>
          <a:p>
            <a:pPr marL="1243263" lvl="2" indent="-481263">
              <a:lnSpc>
                <a:spcPct val="110000"/>
              </a:lnSpc>
              <a:spcBef>
                <a:spcPts val="1500"/>
              </a:spcBef>
              <a:buSzPct val="100000"/>
              <a:buChar char="•"/>
              <a:defRPr sz="4800"/>
            </a:pPr>
            <a:r>
              <a:t>Batch size</a:t>
            </a:r>
          </a:p>
          <a:p>
            <a:pPr marL="1243263" lvl="2" indent="-481263">
              <a:lnSpc>
                <a:spcPct val="110000"/>
              </a:lnSpc>
              <a:spcBef>
                <a:spcPts val="1500"/>
              </a:spcBef>
              <a:buSzPct val="100000"/>
              <a:buChar char="•"/>
              <a:defRPr sz="4800"/>
            </a:pPr>
            <a:r>
              <a:t>Learning rate</a:t>
            </a:r>
          </a:p>
          <a:p>
            <a:pPr marL="1243263" lvl="2" indent="-481263">
              <a:lnSpc>
                <a:spcPct val="110000"/>
              </a:lnSpc>
              <a:spcBef>
                <a:spcPts val="1500"/>
              </a:spcBef>
              <a:buSzPct val="100000"/>
              <a:buChar char="•"/>
              <a:defRPr sz="4800"/>
            </a:pPr>
            <a:r>
              <a:t>Regularization</a:t>
            </a:r>
          </a:p>
          <a:p>
            <a:pPr marL="1243263" lvl="2" indent="-481263">
              <a:lnSpc>
                <a:spcPct val="110000"/>
              </a:lnSpc>
              <a:spcBef>
                <a:spcPts val="1500"/>
              </a:spcBef>
              <a:buSzPct val="100000"/>
              <a:buChar char="•"/>
              <a:defRPr sz="4800"/>
            </a:pPr>
            <a:r>
              <a:t>Activation function</a:t>
            </a:r>
          </a:p>
          <a:p>
            <a:pPr marL="1243263" lvl="2" indent="-481263">
              <a:lnSpc>
                <a:spcPct val="110000"/>
              </a:lnSpc>
              <a:spcBef>
                <a:spcPts val="1500"/>
              </a:spcBef>
              <a:buSzPct val="100000"/>
              <a:buChar char="•"/>
              <a:defRPr sz="4800"/>
            </a:pPr>
            <a:r>
              <a:t>Number of hidden layers</a:t>
            </a:r>
          </a:p>
        </p:txBody>
      </p:sp>
      <p:sp>
        <p:nvSpPr>
          <p:cNvPr id="291" name="Deep Learning"/>
          <p:cNvSpPr txBox="1">
            <a:spLocks noGrp="1"/>
          </p:cNvSpPr>
          <p:nvPr>
            <p:ph type="title"/>
          </p:nvPr>
        </p:nvSpPr>
        <p:spPr>
          <a:prstGeom prst="rect">
            <a:avLst/>
          </a:prstGeom>
        </p:spPr>
        <p:txBody>
          <a:bodyPr/>
          <a:lstStyle/>
          <a:p>
            <a:r>
              <a:t>Deep Learning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90">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29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29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29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29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29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p:tmAbs val="0"/>
                                  </p:iterate>
                                  <p:childTnLst>
                                    <p:set>
                                      <p:cBhvr>
                                        <p:cTn id="28" fill="hold"/>
                                        <p:tgtEl>
                                          <p:spTgt spid="29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p:tmAbs val="0"/>
                                  </p:iterate>
                                  <p:childTnLst>
                                    <p:set>
                                      <p:cBhvr>
                                        <p:cTn id="32" fill="hold"/>
                                        <p:tgtEl>
                                          <p:spTgt spid="290">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p:tmAbs val="0"/>
                                  </p:iterate>
                                  <p:childTnLst>
                                    <p:set>
                                      <p:cBhvr>
                                        <p:cTn id="36" fill="hold"/>
                                        <p:tgtEl>
                                          <p:spTgt spid="29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 grpId="0" build="p" bldLvl="5" animBg="1" advAuto="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Workflow changes — we only need examples"/>
          <p:cNvSpPr txBox="1">
            <a:spLocks noGrp="1"/>
          </p:cNvSpPr>
          <p:nvPr>
            <p:ph type="body" sz="quarter" idx="1"/>
          </p:nvPr>
        </p:nvSpPr>
        <p:spPr>
          <a:xfrm>
            <a:off x="1676400" y="2651477"/>
            <a:ext cx="21031200" cy="1305589"/>
          </a:xfrm>
          <a:prstGeom prst="rect">
            <a:avLst/>
          </a:prstGeom>
        </p:spPr>
        <p:txBody>
          <a:bodyPr/>
          <a:lstStyle/>
          <a:p>
            <a:pPr marL="481263" lvl="1" indent="-481263">
              <a:lnSpc>
                <a:spcPct val="110000"/>
              </a:lnSpc>
              <a:spcBef>
                <a:spcPts val="3000"/>
              </a:spcBef>
              <a:buSzPct val="100000"/>
              <a:buChar char="•"/>
              <a:defRPr sz="4800"/>
            </a:pPr>
            <a:r>
              <a:t>Workflow changes — we only need examples</a:t>
            </a:r>
          </a:p>
        </p:txBody>
      </p:sp>
      <p:sp>
        <p:nvSpPr>
          <p:cNvPr id="294" name="Deep Learning"/>
          <p:cNvSpPr txBox="1">
            <a:spLocks noGrp="1"/>
          </p:cNvSpPr>
          <p:nvPr>
            <p:ph type="title"/>
          </p:nvPr>
        </p:nvSpPr>
        <p:spPr>
          <a:prstGeom prst="rect">
            <a:avLst/>
          </a:prstGeom>
        </p:spPr>
        <p:txBody>
          <a:bodyPr/>
          <a:lstStyle/>
          <a:p>
            <a:r>
              <a:t>Deep Learning</a:t>
            </a:r>
          </a:p>
        </p:txBody>
      </p:sp>
      <p:pic>
        <p:nvPicPr>
          <p:cNvPr id="295" name="Google Shape;350;p63" descr="Google Shape;350;p63"/>
          <p:cNvPicPr>
            <a:picLocks noChangeAspect="1"/>
          </p:cNvPicPr>
          <p:nvPr/>
        </p:nvPicPr>
        <p:blipFill>
          <a:blip r:embed="rId2"/>
          <a:stretch>
            <a:fillRect/>
          </a:stretch>
        </p:blipFill>
        <p:spPr>
          <a:xfrm>
            <a:off x="4524974" y="4314205"/>
            <a:ext cx="15334052" cy="7979171"/>
          </a:xfrm>
          <a:prstGeom prst="rect">
            <a:avLst/>
          </a:prstGeom>
          <a:ln w="12700">
            <a:miter lim="400000"/>
          </a:ln>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Subtitle 2"/>
          <p:cNvSpPr txBox="1">
            <a:spLocks noGrp="1"/>
          </p:cNvSpPr>
          <p:nvPr>
            <p:ph type="body" sz="quarter" idx="1"/>
          </p:nvPr>
        </p:nvSpPr>
        <p:spPr>
          <a:xfrm>
            <a:off x="1151343" y="9240193"/>
            <a:ext cx="20432591" cy="1316634"/>
          </a:xfrm>
          <a:prstGeom prst="rect">
            <a:avLst/>
          </a:prstGeom>
        </p:spPr>
        <p:txBody>
          <a:bodyPr/>
          <a:lstStyle/>
          <a:p>
            <a:r>
              <a:t>Limitations of Deep Learning</a:t>
            </a:r>
          </a:p>
        </p:txBody>
      </p:sp>
      <p:sp>
        <p:nvSpPr>
          <p:cNvPr id="298" name="Text Placeholder 5"/>
          <p:cNvSpPr>
            <a:spLocks noGrp="1"/>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solidFill>
                  <a:schemeClr val="accent4"/>
                </a:solidFill>
                <a:latin typeface="Garamond"/>
                <a:ea typeface="Garamond"/>
                <a:cs typeface="Garamond"/>
                <a:sym typeface="Garamond"/>
              </a:defRPr>
            </a:lvl1pPr>
          </a:lstStyle>
          <a:p>
            <a:r>
              <a:t>Prasanna (Sonny) Tambe, Associate Professor of Operations, Information and Decisions</a:t>
            </a:r>
          </a:p>
        </p:txBody>
      </p:sp>
      <p:sp>
        <p:nvSpPr>
          <p:cNvPr id="299" name="Title 1"/>
          <p:cNvSpPr txBox="1">
            <a:spLocks noGrp="1"/>
          </p:cNvSpPr>
          <p:nvPr>
            <p:ph type="title"/>
          </p:nvPr>
        </p:nvSpPr>
        <p:spPr>
          <a:xfrm>
            <a:off x="1151341" y="6833844"/>
            <a:ext cx="21697902" cy="2111119"/>
          </a:xfrm>
          <a:prstGeom prst="rect">
            <a:avLst/>
          </a:prstGeom>
        </p:spPr>
        <p:txBody>
          <a:bodyPr/>
          <a:lstStyle/>
          <a:p>
            <a:r>
              <a:t>AI Fundamentals</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Do you have plenty of varied training data available?…"/>
          <p:cNvSpPr txBox="1">
            <a:spLocks noGrp="1"/>
          </p:cNvSpPr>
          <p:nvPr>
            <p:ph type="body" idx="1"/>
          </p:nvPr>
        </p:nvSpPr>
        <p:spPr>
          <a:xfrm>
            <a:off x="1676400" y="2651477"/>
            <a:ext cx="21031200" cy="10200887"/>
          </a:xfrm>
          <a:prstGeom prst="rect">
            <a:avLst/>
          </a:prstGeom>
        </p:spPr>
        <p:txBody>
          <a:bodyPr/>
          <a:lstStyle/>
          <a:p>
            <a:pPr marL="481263" lvl="1" indent="-481263">
              <a:lnSpc>
                <a:spcPct val="110000"/>
              </a:lnSpc>
              <a:spcBef>
                <a:spcPts val="3000"/>
              </a:spcBef>
              <a:buSzPct val="100000"/>
              <a:buChar char="•"/>
              <a:defRPr sz="4800"/>
            </a:pPr>
            <a:r>
              <a:t>Do you have plenty of varied training data available?</a:t>
            </a:r>
          </a:p>
          <a:p>
            <a:pPr marL="1243263" lvl="2" indent="-481263">
              <a:lnSpc>
                <a:spcPct val="110000"/>
              </a:lnSpc>
              <a:spcBef>
                <a:spcPts val="1500"/>
              </a:spcBef>
              <a:buSzPct val="100000"/>
              <a:buChar char="•"/>
              <a:defRPr sz="4800"/>
            </a:pPr>
            <a:r>
              <a:t>Deep learning is going to require much more training data than other approaches </a:t>
            </a:r>
          </a:p>
          <a:p>
            <a:pPr marL="1243263" lvl="2" indent="-481263">
              <a:lnSpc>
                <a:spcPct val="110000"/>
              </a:lnSpc>
              <a:spcBef>
                <a:spcPts val="1500"/>
              </a:spcBef>
              <a:buSzPct val="100000"/>
              <a:buChar char="•"/>
              <a:defRPr sz="4800"/>
            </a:pPr>
            <a:r>
              <a:t>Also need a lot of variation in the data</a:t>
            </a:r>
          </a:p>
          <a:p>
            <a:pPr marL="481263" lvl="1" indent="-481263">
              <a:lnSpc>
                <a:spcPct val="110000"/>
              </a:lnSpc>
              <a:spcBef>
                <a:spcPts val="3000"/>
              </a:spcBef>
              <a:buSzPct val="100000"/>
              <a:buChar char="•"/>
              <a:defRPr sz="4800"/>
            </a:pPr>
            <a:r>
              <a:t>Do you have the necessary data storage and computational power available?</a:t>
            </a:r>
          </a:p>
          <a:p>
            <a:pPr marL="1243263" lvl="2" indent="-481263">
              <a:lnSpc>
                <a:spcPct val="110000"/>
              </a:lnSpc>
              <a:spcBef>
                <a:spcPts val="1500"/>
              </a:spcBef>
              <a:buSzPct val="100000"/>
              <a:buChar char="•"/>
              <a:defRPr sz="4800"/>
            </a:pPr>
            <a:r>
              <a:t>The hardware requirements of deep learning are much more significant</a:t>
            </a:r>
          </a:p>
          <a:p>
            <a:pPr marL="481263" lvl="1" indent="-481263">
              <a:lnSpc>
                <a:spcPct val="110000"/>
              </a:lnSpc>
              <a:spcBef>
                <a:spcPts val="3000"/>
              </a:spcBef>
              <a:buSzPct val="100000"/>
              <a:buChar char="•"/>
              <a:defRPr sz="4800"/>
            </a:pPr>
            <a:r>
              <a:t>Do you need insight into why a deep learning model made a specific decision?</a:t>
            </a:r>
          </a:p>
          <a:p>
            <a:pPr marL="1243263" lvl="2" indent="-481263">
              <a:lnSpc>
                <a:spcPct val="110000"/>
              </a:lnSpc>
              <a:spcBef>
                <a:spcPts val="1500"/>
              </a:spcBef>
              <a:buSzPct val="100000"/>
              <a:buChar char="•"/>
              <a:defRPr sz="4800"/>
            </a:pPr>
            <a:r>
              <a:t>Lack of interpretability (explainability)</a:t>
            </a:r>
          </a:p>
        </p:txBody>
      </p:sp>
      <p:sp>
        <p:nvSpPr>
          <p:cNvPr id="302" name="Limitations of Deep Learning"/>
          <p:cNvSpPr txBox="1">
            <a:spLocks noGrp="1"/>
          </p:cNvSpPr>
          <p:nvPr>
            <p:ph type="title"/>
          </p:nvPr>
        </p:nvSpPr>
        <p:spPr>
          <a:prstGeom prst="rect">
            <a:avLst/>
          </a:prstGeom>
        </p:spPr>
        <p:txBody>
          <a:bodyPr/>
          <a:lstStyle/>
          <a:p>
            <a:r>
              <a:t>Limitations of Deep Learning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01">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30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30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30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30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30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p:tmAbs val="0"/>
                                  </p:iterate>
                                  <p:childTnLst>
                                    <p:set>
                                      <p:cBhvr>
                                        <p:cTn id="28" fill="hold"/>
                                        <p:tgtEl>
                                          <p:spTgt spid="30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p:tmAbs val="0"/>
                                  </p:iterate>
                                  <p:childTnLst>
                                    <p:set>
                                      <p:cBhvr>
                                        <p:cTn id="32" fill="hold"/>
                                        <p:tgtEl>
                                          <p:spTgt spid="30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 grpId="0" build="p" bldLvl="5" animBg="1" advAuto="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ubtitle 2"/>
          <p:cNvSpPr txBox="1">
            <a:spLocks noGrp="1"/>
          </p:cNvSpPr>
          <p:nvPr>
            <p:ph type="body" sz="quarter" idx="1"/>
          </p:nvPr>
        </p:nvSpPr>
        <p:spPr>
          <a:xfrm>
            <a:off x="1151343" y="9240193"/>
            <a:ext cx="20432591" cy="1316634"/>
          </a:xfrm>
          <a:prstGeom prst="rect">
            <a:avLst/>
          </a:prstGeom>
        </p:spPr>
        <p:txBody>
          <a:bodyPr/>
          <a:lstStyle/>
          <a:p>
            <a:r>
              <a:t>Common Loss Functions</a:t>
            </a:r>
          </a:p>
        </p:txBody>
      </p:sp>
      <p:sp>
        <p:nvSpPr>
          <p:cNvPr id="236" name="Text Placeholder 5"/>
          <p:cNvSpPr>
            <a:spLocks noGrp="1"/>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solidFill>
                  <a:schemeClr val="accent4"/>
                </a:solidFill>
                <a:latin typeface="Garamond"/>
                <a:ea typeface="Garamond"/>
                <a:cs typeface="Garamond"/>
                <a:sym typeface="Garamond"/>
              </a:defRPr>
            </a:lvl1pPr>
          </a:lstStyle>
          <a:p>
            <a:r>
              <a:t>Prasanna (Sonny) Tambe, Associate Professor of Operations, Information and Decisions</a:t>
            </a:r>
          </a:p>
        </p:txBody>
      </p:sp>
      <p:sp>
        <p:nvSpPr>
          <p:cNvPr id="237" name="Title 1"/>
          <p:cNvSpPr txBox="1">
            <a:spLocks noGrp="1"/>
          </p:cNvSpPr>
          <p:nvPr>
            <p:ph type="title"/>
          </p:nvPr>
        </p:nvSpPr>
        <p:spPr>
          <a:xfrm>
            <a:off x="1151341" y="6833844"/>
            <a:ext cx="21697902" cy="2111119"/>
          </a:xfrm>
          <a:prstGeom prst="rect">
            <a:avLst/>
          </a:prstGeom>
        </p:spPr>
        <p:txBody>
          <a:bodyPr/>
          <a:lstStyle/>
          <a:p>
            <a:r>
              <a:t>AI Fundamentals</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Accuracy"/>
          <p:cNvSpPr txBox="1">
            <a:spLocks noGrp="1"/>
          </p:cNvSpPr>
          <p:nvPr>
            <p:ph type="title"/>
          </p:nvPr>
        </p:nvSpPr>
        <p:spPr>
          <a:prstGeom prst="rect">
            <a:avLst/>
          </a:prstGeom>
        </p:spPr>
        <p:txBody>
          <a:bodyPr/>
          <a:lstStyle/>
          <a:p>
            <a:r>
              <a:t>Accuracy</a:t>
            </a:r>
          </a:p>
        </p:txBody>
      </p:sp>
      <p:graphicFrame>
        <p:nvGraphicFramePr>
          <p:cNvPr id="240" name="Google Shape;72;p16"/>
          <p:cNvGraphicFramePr/>
          <p:nvPr/>
        </p:nvGraphicFramePr>
        <p:xfrm>
          <a:off x="1676986" y="2638611"/>
          <a:ext cx="6296620" cy="7905682"/>
        </p:xfrm>
        <a:graphic>
          <a:graphicData uri="http://schemas.openxmlformats.org/drawingml/2006/table">
            <a:tbl>
              <a:tblPr bandRow="1">
                <a:tableStyleId>{8F44A2F1-9E1F-4B54-A3A2-5F16C0AD49E2}</a:tableStyleId>
              </a:tblPr>
              <a:tblGrid>
                <a:gridCol w="4445000">
                  <a:extLst>
                    <a:ext uri="{9D8B030D-6E8A-4147-A177-3AD203B41FA5}">
                      <a16:colId xmlns:a16="http://schemas.microsoft.com/office/drawing/2014/main" val="20000"/>
                    </a:ext>
                  </a:extLst>
                </a:gridCol>
                <a:gridCol w="4445000">
                  <a:extLst>
                    <a:ext uri="{9D8B030D-6E8A-4147-A177-3AD203B41FA5}">
                      <a16:colId xmlns:a16="http://schemas.microsoft.com/office/drawing/2014/main" val="20001"/>
                    </a:ext>
                  </a:extLst>
                </a:gridCol>
              </a:tblGrid>
              <a:tr h="1244217">
                <a:tc>
                  <a:txBody>
                    <a:bodyPr/>
                    <a:lstStyle/>
                    <a:p>
                      <a:pPr algn="ctr">
                        <a:defRPr sz="1800">
                          <a:solidFill>
                            <a:srgbClr val="000000"/>
                          </a:solidFill>
                        </a:defRPr>
                      </a:pPr>
                      <a:r>
                        <a:rPr sz="3800" b="1">
                          <a:solidFill>
                            <a:schemeClr val="accent1"/>
                          </a:solidFill>
                        </a:rPr>
                        <a:t>Actual value</a:t>
                      </a:r>
                    </a:p>
                  </a:txBody>
                  <a:tcPr marL="91425" marR="91425" marT="91425" marB="91425" anchor="ctr" horzOverflow="overflow"/>
                </a:tc>
                <a:tc>
                  <a:txBody>
                    <a:bodyPr/>
                    <a:lstStyle/>
                    <a:p>
                      <a:pPr algn="ctr">
                        <a:defRPr sz="1800">
                          <a:solidFill>
                            <a:srgbClr val="000000"/>
                          </a:solidFill>
                        </a:defRPr>
                      </a:pPr>
                      <a:r>
                        <a:rPr sz="3800" b="1">
                          <a:solidFill>
                            <a:schemeClr val="accent1"/>
                          </a:solidFill>
                        </a:rPr>
                        <a:t>Predicted value</a:t>
                      </a:r>
                    </a:p>
                  </a:txBody>
                  <a:tcPr marL="91425" marR="91425" marT="91425" marB="91425" anchor="ctr" horzOverflow="overflow"/>
                </a:tc>
                <a:extLst>
                  <a:ext uri="{0D108BD9-81ED-4DB2-BD59-A6C34878D82A}">
                    <a16:rowId xmlns:a16="http://schemas.microsoft.com/office/drawing/2014/main" val="10000"/>
                  </a:ext>
                </a:extLst>
              </a:tr>
              <a:tr h="825117">
                <a:tc>
                  <a:txBody>
                    <a:bodyPr/>
                    <a:lstStyle/>
                    <a:p>
                      <a:pPr algn="ctr">
                        <a:defRPr sz="1800">
                          <a:solidFill>
                            <a:srgbClr val="000000"/>
                          </a:solidFill>
                        </a:defRPr>
                      </a:pPr>
                      <a:r>
                        <a:rPr sz="3600">
                          <a:solidFill>
                            <a:schemeClr val="accent4"/>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4"/>
                          </a:solidFill>
                        </a:rPr>
                        <a:t>Legitimate</a:t>
                      </a:r>
                    </a:p>
                  </a:txBody>
                  <a:tcPr marL="91425" marR="91425" marT="91425" marB="91425" anchor="ctr" horzOverflow="overflow"/>
                </a:tc>
                <a:extLst>
                  <a:ext uri="{0D108BD9-81ED-4DB2-BD59-A6C34878D82A}">
                    <a16:rowId xmlns:a16="http://schemas.microsoft.com/office/drawing/2014/main" val="10001"/>
                  </a:ext>
                </a:extLst>
              </a:tr>
              <a:tr h="825117">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extLst>
                  <a:ext uri="{0D108BD9-81ED-4DB2-BD59-A6C34878D82A}">
                    <a16:rowId xmlns:a16="http://schemas.microsoft.com/office/drawing/2014/main" val="10002"/>
                  </a:ext>
                </a:extLst>
              </a:tr>
              <a:tr h="825117">
                <a:tc>
                  <a:txBody>
                    <a:bodyPr/>
                    <a:lstStyle/>
                    <a:p>
                      <a:pPr algn="ctr">
                        <a:defRPr sz="1800">
                          <a:solidFill>
                            <a:srgbClr val="000000"/>
                          </a:solidFill>
                        </a:defRPr>
                      </a:pPr>
                      <a:r>
                        <a:rPr sz="3600">
                          <a:solidFill>
                            <a:schemeClr val="accent4"/>
                          </a:solidFill>
                        </a:rPr>
                        <a:t>Fraudulent</a:t>
                      </a:r>
                    </a:p>
                  </a:txBody>
                  <a:tcPr marL="91425" marR="91425" marT="91425" marB="91425" anchor="ctr" horzOverflow="overflow"/>
                </a:tc>
                <a:tc>
                  <a:txBody>
                    <a:bodyPr/>
                    <a:lstStyle/>
                    <a:p>
                      <a:pPr algn="ctr">
                        <a:defRPr sz="1800">
                          <a:solidFill>
                            <a:srgbClr val="000000"/>
                          </a:solidFill>
                        </a:defRPr>
                      </a:pPr>
                      <a:r>
                        <a:rPr sz="3600">
                          <a:solidFill>
                            <a:schemeClr val="accent4"/>
                          </a:solidFill>
                        </a:rPr>
                        <a:t>Fraudulent</a:t>
                      </a:r>
                    </a:p>
                  </a:txBody>
                  <a:tcPr marL="91425" marR="91425" marT="91425" marB="91425" anchor="ctr" horzOverflow="overflow"/>
                </a:tc>
                <a:extLst>
                  <a:ext uri="{0D108BD9-81ED-4DB2-BD59-A6C34878D82A}">
                    <a16:rowId xmlns:a16="http://schemas.microsoft.com/office/drawing/2014/main" val="10003"/>
                  </a:ext>
                </a:extLst>
              </a:tr>
              <a:tr h="825117">
                <a:tc>
                  <a:txBody>
                    <a:bodyPr/>
                    <a:lstStyle/>
                    <a:p>
                      <a:pPr algn="ctr">
                        <a:defRPr sz="1800">
                          <a:solidFill>
                            <a:srgbClr val="000000"/>
                          </a:solidFill>
                        </a:defRPr>
                      </a:pPr>
                      <a:r>
                        <a:rPr sz="3600">
                          <a:solidFill>
                            <a:schemeClr val="accent4"/>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4"/>
                          </a:solidFill>
                        </a:rPr>
                        <a:t>Legitimate</a:t>
                      </a:r>
                    </a:p>
                  </a:txBody>
                  <a:tcPr marL="91425" marR="91425" marT="91425" marB="91425" anchor="ctr" horzOverflow="overflow"/>
                </a:tc>
                <a:extLst>
                  <a:ext uri="{0D108BD9-81ED-4DB2-BD59-A6C34878D82A}">
                    <a16:rowId xmlns:a16="http://schemas.microsoft.com/office/drawing/2014/main" val="10004"/>
                  </a:ext>
                </a:extLst>
              </a:tr>
              <a:tr h="825117">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extLst>
                  <a:ext uri="{0D108BD9-81ED-4DB2-BD59-A6C34878D82A}">
                    <a16:rowId xmlns:a16="http://schemas.microsoft.com/office/drawing/2014/main" val="10005"/>
                  </a:ext>
                </a:extLst>
              </a:tr>
              <a:tr h="825117">
                <a:tc>
                  <a:txBody>
                    <a:bodyPr/>
                    <a:lstStyle/>
                    <a:p>
                      <a:pPr algn="ctr">
                        <a:defRPr sz="1800">
                          <a:solidFill>
                            <a:srgbClr val="000000"/>
                          </a:solidFill>
                        </a:defRPr>
                      </a:pPr>
                      <a:r>
                        <a:rPr sz="3600">
                          <a:solidFill>
                            <a:schemeClr val="accent4"/>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4"/>
                          </a:solidFill>
                        </a:rPr>
                        <a:t>Legitimate</a:t>
                      </a:r>
                    </a:p>
                  </a:txBody>
                  <a:tcPr marL="91425" marR="91425" marT="91425" marB="91425" anchor="ctr" horzOverflow="overflow"/>
                </a:tc>
                <a:extLst>
                  <a:ext uri="{0D108BD9-81ED-4DB2-BD59-A6C34878D82A}">
                    <a16:rowId xmlns:a16="http://schemas.microsoft.com/office/drawing/2014/main" val="10006"/>
                  </a:ext>
                </a:extLst>
              </a:tr>
              <a:tr h="825117">
                <a:tc>
                  <a:txBody>
                    <a:bodyPr/>
                    <a:lstStyle/>
                    <a:p>
                      <a:pPr algn="ctr">
                        <a:defRPr sz="1800">
                          <a:solidFill>
                            <a:srgbClr val="000000"/>
                          </a:solidFill>
                        </a:defRPr>
                      </a:pPr>
                      <a:r>
                        <a:rPr sz="3600">
                          <a:solidFill>
                            <a:schemeClr val="accent4"/>
                          </a:solidFill>
                        </a:rPr>
                        <a:t>Fraudulent</a:t>
                      </a:r>
                    </a:p>
                  </a:txBody>
                  <a:tcPr marL="91425" marR="91425" marT="91425" marB="91425" anchor="ctr" horzOverflow="overflow"/>
                </a:tc>
                <a:tc>
                  <a:txBody>
                    <a:bodyPr/>
                    <a:lstStyle/>
                    <a:p>
                      <a:pPr algn="ctr">
                        <a:defRPr sz="1800">
                          <a:solidFill>
                            <a:srgbClr val="000000"/>
                          </a:solidFill>
                        </a:defRPr>
                      </a:pPr>
                      <a:r>
                        <a:rPr sz="3600">
                          <a:solidFill>
                            <a:schemeClr val="accent4"/>
                          </a:solidFill>
                        </a:rPr>
                        <a:t>Fraudulent</a:t>
                      </a:r>
                    </a:p>
                  </a:txBody>
                  <a:tcPr marL="91425" marR="91425" marT="91425" marB="91425" anchor="ctr" horzOverflow="overflow"/>
                </a:tc>
                <a:extLst>
                  <a:ext uri="{0D108BD9-81ED-4DB2-BD59-A6C34878D82A}">
                    <a16:rowId xmlns:a16="http://schemas.microsoft.com/office/drawing/2014/main" val="10007"/>
                  </a:ext>
                </a:extLst>
              </a:tr>
              <a:tr h="825117">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extLst>
                  <a:ext uri="{0D108BD9-81ED-4DB2-BD59-A6C34878D82A}">
                    <a16:rowId xmlns:a16="http://schemas.microsoft.com/office/drawing/2014/main" val="10008"/>
                  </a:ext>
                </a:extLst>
              </a:tr>
              <a:tr h="825117">
                <a:tc>
                  <a:txBody>
                    <a:bodyPr/>
                    <a:lstStyle/>
                    <a:p>
                      <a:pPr algn="ctr">
                        <a:defRPr sz="1800">
                          <a:solidFill>
                            <a:srgbClr val="000000"/>
                          </a:solidFill>
                        </a:defRPr>
                      </a:pPr>
                      <a:r>
                        <a:rPr sz="3600">
                          <a:solidFill>
                            <a:schemeClr val="accent4"/>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4"/>
                          </a:solidFill>
                        </a:rPr>
                        <a:t>Legitimate</a:t>
                      </a:r>
                    </a:p>
                  </a:txBody>
                  <a:tcPr marL="91425" marR="91425" marT="91425" marB="91425" anchor="ctr" horzOverflow="overflow"/>
                </a:tc>
                <a:extLst>
                  <a:ext uri="{0D108BD9-81ED-4DB2-BD59-A6C34878D82A}">
                    <a16:rowId xmlns:a16="http://schemas.microsoft.com/office/drawing/2014/main" val="10009"/>
                  </a:ext>
                </a:extLst>
              </a:tr>
              <a:tr h="825117">
                <a:tc>
                  <a:txBody>
                    <a:bodyPr/>
                    <a:lstStyle/>
                    <a:p>
                      <a:pPr algn="ctr">
                        <a:defRPr sz="1800">
                          <a:solidFill>
                            <a:srgbClr val="000000"/>
                          </a:solidFill>
                        </a:defRPr>
                      </a:pPr>
                      <a:r>
                        <a:rPr sz="3600">
                          <a:solidFill>
                            <a:schemeClr val="accent4"/>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4"/>
                          </a:solidFill>
                        </a:rPr>
                        <a:t>Legitimate</a:t>
                      </a:r>
                    </a:p>
                  </a:txBody>
                  <a:tcPr marL="91425" marR="91425" marT="91425" marB="91425" anchor="ctr" horzOverflow="overflow"/>
                </a:tc>
                <a:extLst>
                  <a:ext uri="{0D108BD9-81ED-4DB2-BD59-A6C34878D82A}">
                    <a16:rowId xmlns:a16="http://schemas.microsoft.com/office/drawing/2014/main" val="10010"/>
                  </a:ext>
                </a:extLst>
              </a:tr>
            </a:tbl>
          </a:graphicData>
        </a:graphic>
      </p:graphicFrame>
      <p:sp>
        <p:nvSpPr>
          <p:cNvPr id="241" name="Fraction of labels (answers) that the algorithm predicts correctly…"/>
          <p:cNvSpPr txBox="1">
            <a:spLocks noGrp="1"/>
          </p:cNvSpPr>
          <p:nvPr>
            <p:ph type="body" sz="half" idx="1"/>
          </p:nvPr>
        </p:nvSpPr>
        <p:spPr>
          <a:xfrm>
            <a:off x="11155222" y="2651477"/>
            <a:ext cx="11552378" cy="9469663"/>
          </a:xfrm>
          <a:prstGeom prst="rect">
            <a:avLst/>
          </a:prstGeom>
        </p:spPr>
        <p:txBody>
          <a:bodyPr/>
          <a:lstStyle/>
          <a:p>
            <a:pPr marL="481263" lvl="1" indent="-481263">
              <a:lnSpc>
                <a:spcPct val="110000"/>
              </a:lnSpc>
              <a:spcBef>
                <a:spcPts val="3000"/>
              </a:spcBef>
              <a:buSzPct val="100000"/>
              <a:buChar char="•"/>
              <a:defRPr sz="4800"/>
            </a:pPr>
            <a:r>
              <a:t>Fraction of labels (answers) that the algorithm predicts correctly</a:t>
            </a:r>
          </a:p>
          <a:p>
            <a:pPr marL="1243263" lvl="2" indent="-481263">
              <a:lnSpc>
                <a:spcPct val="110000"/>
              </a:lnSpc>
              <a:spcBef>
                <a:spcPts val="1500"/>
              </a:spcBef>
              <a:buSzPct val="100000"/>
              <a:buChar char="•"/>
              <a:defRPr sz="4800"/>
            </a:pPr>
            <a:r>
              <a:t>Accuracy = 0.70</a:t>
            </a:r>
          </a:p>
          <a:p>
            <a:pPr marL="1243263" lvl="2" indent="-481263">
              <a:lnSpc>
                <a:spcPct val="110000"/>
              </a:lnSpc>
              <a:spcBef>
                <a:spcPts val="1500"/>
              </a:spcBef>
              <a:buSzPct val="100000"/>
              <a:buChar char="•"/>
              <a:defRPr sz="4800"/>
            </a:pPr>
            <a:r>
              <a:t>Classification error = 0.30</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1">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4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4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1" build="p" bldLvl="5" animBg="1" advAuto="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recision"/>
          <p:cNvSpPr txBox="1">
            <a:spLocks noGrp="1"/>
          </p:cNvSpPr>
          <p:nvPr>
            <p:ph type="title"/>
          </p:nvPr>
        </p:nvSpPr>
        <p:spPr>
          <a:prstGeom prst="rect">
            <a:avLst/>
          </a:prstGeom>
        </p:spPr>
        <p:txBody>
          <a:bodyPr/>
          <a:lstStyle/>
          <a:p>
            <a:r>
              <a:t>Precision</a:t>
            </a:r>
          </a:p>
        </p:txBody>
      </p:sp>
      <p:graphicFrame>
        <p:nvGraphicFramePr>
          <p:cNvPr id="244" name="Google Shape;72;p16"/>
          <p:cNvGraphicFramePr/>
          <p:nvPr/>
        </p:nvGraphicFramePr>
        <p:xfrm>
          <a:off x="1676986" y="2638611"/>
          <a:ext cx="6296620" cy="7905682"/>
        </p:xfrm>
        <a:graphic>
          <a:graphicData uri="http://schemas.openxmlformats.org/drawingml/2006/table">
            <a:tbl>
              <a:tblPr bandRow="1">
                <a:tableStyleId>{8F44A2F1-9E1F-4B54-A3A2-5F16C0AD49E2}</a:tableStyleId>
              </a:tblPr>
              <a:tblGrid>
                <a:gridCol w="4445000">
                  <a:extLst>
                    <a:ext uri="{9D8B030D-6E8A-4147-A177-3AD203B41FA5}">
                      <a16:colId xmlns:a16="http://schemas.microsoft.com/office/drawing/2014/main" val="20000"/>
                    </a:ext>
                  </a:extLst>
                </a:gridCol>
                <a:gridCol w="4445000">
                  <a:extLst>
                    <a:ext uri="{9D8B030D-6E8A-4147-A177-3AD203B41FA5}">
                      <a16:colId xmlns:a16="http://schemas.microsoft.com/office/drawing/2014/main" val="20001"/>
                    </a:ext>
                  </a:extLst>
                </a:gridCol>
              </a:tblGrid>
              <a:tr h="1244217">
                <a:tc>
                  <a:txBody>
                    <a:bodyPr/>
                    <a:lstStyle/>
                    <a:p>
                      <a:pPr algn="ctr">
                        <a:defRPr sz="1800">
                          <a:solidFill>
                            <a:srgbClr val="000000"/>
                          </a:solidFill>
                        </a:defRPr>
                      </a:pPr>
                      <a:r>
                        <a:rPr sz="3800" b="1">
                          <a:solidFill>
                            <a:schemeClr val="accent1"/>
                          </a:solidFill>
                        </a:rPr>
                        <a:t>Actual value</a:t>
                      </a:r>
                    </a:p>
                  </a:txBody>
                  <a:tcPr marL="91425" marR="91425" marT="91425" marB="91425" anchor="ctr" horzOverflow="overflow"/>
                </a:tc>
                <a:tc>
                  <a:txBody>
                    <a:bodyPr/>
                    <a:lstStyle/>
                    <a:p>
                      <a:pPr algn="ctr">
                        <a:defRPr sz="1800">
                          <a:solidFill>
                            <a:srgbClr val="000000"/>
                          </a:solidFill>
                        </a:defRPr>
                      </a:pPr>
                      <a:r>
                        <a:rPr sz="3800" b="1">
                          <a:solidFill>
                            <a:schemeClr val="accent1"/>
                          </a:solidFill>
                        </a:rPr>
                        <a:t>Predicted value</a:t>
                      </a:r>
                    </a:p>
                  </a:txBody>
                  <a:tcPr marL="91425" marR="91425" marT="91425" marB="91425" anchor="ctr" horzOverflow="overflow"/>
                </a:tc>
                <a:extLst>
                  <a:ext uri="{0D108BD9-81ED-4DB2-BD59-A6C34878D82A}">
                    <a16:rowId xmlns:a16="http://schemas.microsoft.com/office/drawing/2014/main" val="10000"/>
                  </a:ext>
                </a:extLst>
              </a:tr>
              <a:tr h="825117">
                <a:tc>
                  <a:txBody>
                    <a:bodyPr/>
                    <a:lstStyle/>
                    <a:p>
                      <a:pPr algn="ctr">
                        <a:defRPr sz="1800">
                          <a:solidFill>
                            <a:srgbClr val="000000"/>
                          </a:solidFill>
                        </a:defRPr>
                      </a:pPr>
                      <a:r>
                        <a:rPr sz="3600">
                          <a:solidFill>
                            <a:schemeClr val="accent4"/>
                          </a:solidFill>
                        </a:rPr>
                        <a:t>Fraudulent</a:t>
                      </a:r>
                    </a:p>
                  </a:txBody>
                  <a:tcPr marL="91425" marR="91425" marT="91425" marB="91425" anchor="ctr" horzOverflow="overflow"/>
                </a:tc>
                <a:tc>
                  <a:txBody>
                    <a:bodyPr/>
                    <a:lstStyle/>
                    <a:p>
                      <a:pPr algn="ctr">
                        <a:defRPr sz="1800">
                          <a:solidFill>
                            <a:srgbClr val="000000"/>
                          </a:solidFill>
                        </a:defRPr>
                      </a:pPr>
                      <a:r>
                        <a:rPr sz="3600">
                          <a:solidFill>
                            <a:schemeClr val="accent4"/>
                          </a:solidFill>
                        </a:rPr>
                        <a:t>Fraudulent</a:t>
                      </a:r>
                    </a:p>
                  </a:txBody>
                  <a:tcPr marL="91425" marR="91425" marT="91425" marB="91425" anchor="ctr" horzOverflow="overflow"/>
                </a:tc>
                <a:extLst>
                  <a:ext uri="{0D108BD9-81ED-4DB2-BD59-A6C34878D82A}">
                    <a16:rowId xmlns:a16="http://schemas.microsoft.com/office/drawing/2014/main" val="10001"/>
                  </a:ext>
                </a:extLst>
              </a:tr>
              <a:tr h="825117">
                <a:tc>
                  <a:txBody>
                    <a:bodyPr/>
                    <a:lstStyle/>
                    <a:p>
                      <a:pPr algn="ctr">
                        <a:defRPr sz="1800">
                          <a:solidFill>
                            <a:srgbClr val="000000"/>
                          </a:solidFill>
                        </a:defRPr>
                      </a:pPr>
                      <a:r>
                        <a:rPr sz="3600">
                          <a:solidFill>
                            <a:schemeClr val="accent2"/>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4"/>
                          </a:solidFill>
                        </a:rPr>
                        <a:t>Fraudulent</a:t>
                      </a:r>
                    </a:p>
                  </a:txBody>
                  <a:tcPr marL="91425" marR="91425" marT="91425" marB="91425" anchor="ctr" horzOverflow="overflow"/>
                </a:tc>
                <a:extLst>
                  <a:ext uri="{0D108BD9-81ED-4DB2-BD59-A6C34878D82A}">
                    <a16:rowId xmlns:a16="http://schemas.microsoft.com/office/drawing/2014/main" val="10002"/>
                  </a:ext>
                </a:extLst>
              </a:tr>
              <a:tr h="825117">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extLst>
                  <a:ext uri="{0D108BD9-81ED-4DB2-BD59-A6C34878D82A}">
                    <a16:rowId xmlns:a16="http://schemas.microsoft.com/office/drawing/2014/main" val="10003"/>
                  </a:ext>
                </a:extLst>
              </a:tr>
              <a:tr h="825117">
                <a:tc>
                  <a:txBody>
                    <a:bodyPr/>
                    <a:lstStyle/>
                    <a:p>
                      <a:pPr algn="ctr">
                        <a:defRPr sz="1800">
                          <a:solidFill>
                            <a:srgbClr val="000000"/>
                          </a:solidFill>
                        </a:defRPr>
                      </a:pPr>
                      <a:r>
                        <a:rPr sz="3600">
                          <a:solidFill>
                            <a:schemeClr val="accent4"/>
                          </a:solidFill>
                        </a:rPr>
                        <a:t>Fraudulent</a:t>
                      </a:r>
                    </a:p>
                  </a:txBody>
                  <a:tcPr marL="91425" marR="91425" marT="91425" marB="91425" anchor="ctr" horzOverflow="overflow"/>
                </a:tc>
                <a:tc>
                  <a:txBody>
                    <a:bodyPr/>
                    <a:lstStyle/>
                    <a:p>
                      <a:pPr algn="ctr">
                        <a:defRPr sz="1800">
                          <a:solidFill>
                            <a:srgbClr val="000000"/>
                          </a:solidFill>
                        </a:defRPr>
                      </a:pPr>
                      <a:r>
                        <a:rPr sz="3600">
                          <a:solidFill>
                            <a:schemeClr val="accent4"/>
                          </a:solidFill>
                        </a:rPr>
                        <a:t>Fraudulent</a:t>
                      </a:r>
                    </a:p>
                  </a:txBody>
                  <a:tcPr marL="91425" marR="91425" marT="91425" marB="91425" anchor="ctr" horzOverflow="overflow"/>
                </a:tc>
                <a:extLst>
                  <a:ext uri="{0D108BD9-81ED-4DB2-BD59-A6C34878D82A}">
                    <a16:rowId xmlns:a16="http://schemas.microsoft.com/office/drawing/2014/main" val="10004"/>
                  </a:ext>
                </a:extLst>
              </a:tr>
              <a:tr h="825117">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extLst>
                  <a:ext uri="{0D108BD9-81ED-4DB2-BD59-A6C34878D82A}">
                    <a16:rowId xmlns:a16="http://schemas.microsoft.com/office/drawing/2014/main" val="10005"/>
                  </a:ext>
                </a:extLst>
              </a:tr>
              <a:tr h="825117">
                <a:tc>
                  <a:txBody>
                    <a:bodyPr/>
                    <a:lstStyle/>
                    <a:p>
                      <a:pPr algn="ctr">
                        <a:defRPr sz="1800">
                          <a:solidFill>
                            <a:srgbClr val="000000"/>
                          </a:solidFill>
                        </a:defRPr>
                      </a:pPr>
                      <a:r>
                        <a:rPr sz="3600">
                          <a:solidFill>
                            <a:schemeClr val="accent4"/>
                          </a:solidFill>
                        </a:rPr>
                        <a:t>Fraudulent</a:t>
                      </a:r>
                    </a:p>
                  </a:txBody>
                  <a:tcPr marL="91425" marR="91425" marT="91425" marB="91425" anchor="ctr" horzOverflow="overflow"/>
                </a:tc>
                <a:tc>
                  <a:txBody>
                    <a:bodyPr/>
                    <a:lstStyle/>
                    <a:p>
                      <a:pPr algn="ctr">
                        <a:defRPr sz="1800">
                          <a:solidFill>
                            <a:srgbClr val="000000"/>
                          </a:solidFill>
                        </a:defRPr>
                      </a:pPr>
                      <a:r>
                        <a:rPr sz="3600">
                          <a:solidFill>
                            <a:schemeClr val="accent4"/>
                          </a:solidFill>
                        </a:rPr>
                        <a:t>Fraudulent</a:t>
                      </a:r>
                    </a:p>
                  </a:txBody>
                  <a:tcPr marL="91425" marR="91425" marT="91425" marB="91425" anchor="ctr" horzOverflow="overflow"/>
                </a:tc>
                <a:extLst>
                  <a:ext uri="{0D108BD9-81ED-4DB2-BD59-A6C34878D82A}">
                    <a16:rowId xmlns:a16="http://schemas.microsoft.com/office/drawing/2014/main" val="10006"/>
                  </a:ext>
                </a:extLst>
              </a:tr>
              <a:tr h="825117">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extLst>
                  <a:ext uri="{0D108BD9-81ED-4DB2-BD59-A6C34878D82A}">
                    <a16:rowId xmlns:a16="http://schemas.microsoft.com/office/drawing/2014/main" val="10007"/>
                  </a:ext>
                </a:extLst>
              </a:tr>
              <a:tr h="825117">
                <a:tc>
                  <a:txBody>
                    <a:bodyPr/>
                    <a:lstStyle/>
                    <a:p>
                      <a:pPr algn="ctr">
                        <a:defRPr sz="1800">
                          <a:solidFill>
                            <a:srgbClr val="000000"/>
                          </a:solidFill>
                        </a:defRPr>
                      </a:pPr>
                      <a:r>
                        <a:rPr sz="3600">
                          <a:solidFill>
                            <a:schemeClr val="accent2"/>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4"/>
                          </a:solidFill>
                        </a:rPr>
                        <a:t>Fraudulent</a:t>
                      </a:r>
                    </a:p>
                  </a:txBody>
                  <a:tcPr marL="91425" marR="91425" marT="91425" marB="91425" anchor="ctr" horzOverflow="overflow"/>
                </a:tc>
                <a:extLst>
                  <a:ext uri="{0D108BD9-81ED-4DB2-BD59-A6C34878D82A}">
                    <a16:rowId xmlns:a16="http://schemas.microsoft.com/office/drawing/2014/main" val="10008"/>
                  </a:ext>
                </a:extLst>
              </a:tr>
              <a:tr h="825117">
                <a:tc>
                  <a:txBody>
                    <a:bodyPr/>
                    <a:lstStyle/>
                    <a:p>
                      <a:pPr algn="ctr">
                        <a:defRPr sz="1800">
                          <a:solidFill>
                            <a:srgbClr val="000000"/>
                          </a:solidFill>
                        </a:defRPr>
                      </a:pPr>
                      <a:r>
                        <a:rPr sz="3600">
                          <a:solidFill>
                            <a:schemeClr val="accent4"/>
                          </a:solidFill>
                        </a:rPr>
                        <a:t>Fraudulent</a:t>
                      </a:r>
                    </a:p>
                  </a:txBody>
                  <a:tcPr marL="91425" marR="91425" marT="91425" marB="91425" anchor="ctr" horzOverflow="overflow"/>
                </a:tc>
                <a:tc>
                  <a:txBody>
                    <a:bodyPr/>
                    <a:lstStyle/>
                    <a:p>
                      <a:pPr algn="ctr">
                        <a:defRPr sz="1800">
                          <a:solidFill>
                            <a:srgbClr val="000000"/>
                          </a:solidFill>
                        </a:defRPr>
                      </a:pPr>
                      <a:r>
                        <a:rPr sz="3600">
                          <a:solidFill>
                            <a:schemeClr val="accent4"/>
                          </a:solidFill>
                        </a:rPr>
                        <a:t>Fraudulent</a:t>
                      </a:r>
                    </a:p>
                  </a:txBody>
                  <a:tcPr marL="91425" marR="91425" marT="91425" marB="91425" anchor="ctr" horzOverflow="overflow"/>
                </a:tc>
                <a:extLst>
                  <a:ext uri="{0D108BD9-81ED-4DB2-BD59-A6C34878D82A}">
                    <a16:rowId xmlns:a16="http://schemas.microsoft.com/office/drawing/2014/main" val="10009"/>
                  </a:ext>
                </a:extLst>
              </a:tr>
              <a:tr h="825117">
                <a:tc>
                  <a:txBody>
                    <a:bodyPr/>
                    <a:lstStyle/>
                    <a:p>
                      <a:pPr algn="ctr">
                        <a:defRPr sz="1800">
                          <a:solidFill>
                            <a:srgbClr val="000000"/>
                          </a:solidFill>
                        </a:defRPr>
                      </a:pPr>
                      <a:r>
                        <a:rPr sz="3600">
                          <a:solidFill>
                            <a:schemeClr val="accent4"/>
                          </a:solidFill>
                        </a:rPr>
                        <a:t>Fraudulent</a:t>
                      </a:r>
                    </a:p>
                  </a:txBody>
                  <a:tcPr marL="91425" marR="91425" marT="91425" marB="91425" anchor="ctr" horzOverflow="overflow"/>
                </a:tc>
                <a:tc>
                  <a:txBody>
                    <a:bodyPr/>
                    <a:lstStyle/>
                    <a:p>
                      <a:pPr algn="ctr">
                        <a:defRPr sz="1800">
                          <a:solidFill>
                            <a:srgbClr val="000000"/>
                          </a:solidFill>
                        </a:defRPr>
                      </a:pPr>
                      <a:r>
                        <a:rPr sz="3600">
                          <a:solidFill>
                            <a:schemeClr val="accent4"/>
                          </a:solidFill>
                        </a:rPr>
                        <a:t>Fraudulent</a:t>
                      </a:r>
                    </a:p>
                  </a:txBody>
                  <a:tcPr marL="91425" marR="91425" marT="91425" marB="91425" anchor="ctr" horzOverflow="overflow"/>
                </a:tc>
                <a:extLst>
                  <a:ext uri="{0D108BD9-81ED-4DB2-BD59-A6C34878D82A}">
                    <a16:rowId xmlns:a16="http://schemas.microsoft.com/office/drawing/2014/main" val="10010"/>
                  </a:ext>
                </a:extLst>
              </a:tr>
            </a:tbl>
          </a:graphicData>
        </a:graphic>
      </p:graphicFrame>
      <p:sp>
        <p:nvSpPr>
          <p:cNvPr id="245" name="What proportion of positive identifications were actually correct?…"/>
          <p:cNvSpPr txBox="1">
            <a:spLocks noGrp="1"/>
          </p:cNvSpPr>
          <p:nvPr>
            <p:ph type="body" sz="half" idx="1"/>
          </p:nvPr>
        </p:nvSpPr>
        <p:spPr>
          <a:xfrm>
            <a:off x="11155222" y="2651477"/>
            <a:ext cx="11552378" cy="9469663"/>
          </a:xfrm>
          <a:prstGeom prst="rect">
            <a:avLst/>
          </a:prstGeom>
        </p:spPr>
        <p:txBody>
          <a:bodyPr/>
          <a:lstStyle/>
          <a:p>
            <a:pPr marL="481263" lvl="1" indent="-481263">
              <a:lnSpc>
                <a:spcPct val="110000"/>
              </a:lnSpc>
              <a:spcBef>
                <a:spcPts val="3000"/>
              </a:spcBef>
              <a:buSzPct val="100000"/>
              <a:buChar char="•"/>
              <a:defRPr sz="4800"/>
            </a:pPr>
            <a:r>
              <a:t>What proportion of positive identifications were actually correct?</a:t>
            </a:r>
          </a:p>
          <a:p>
            <a:pPr marL="1243263" lvl="2" indent="-481263">
              <a:lnSpc>
                <a:spcPct val="110000"/>
              </a:lnSpc>
              <a:spcBef>
                <a:spcPts val="1500"/>
              </a:spcBef>
              <a:buSzPct val="100000"/>
              <a:buChar char="•"/>
              <a:defRPr sz="4800"/>
            </a:pPr>
            <a:r>
              <a:t>If “fraudulent” is the positive class, what proportion of the ones we call fraudulent are actually fraudulent?</a:t>
            </a:r>
          </a:p>
          <a:p>
            <a:pPr marL="1243263" lvl="2" indent="-481263">
              <a:lnSpc>
                <a:spcPct val="110000"/>
              </a:lnSpc>
              <a:spcBef>
                <a:spcPts val="1500"/>
              </a:spcBef>
              <a:buSzPct val="100000"/>
              <a:buChar char="•"/>
              <a:defRPr sz="4800"/>
            </a:pPr>
            <a:r>
              <a:t>Precision = 5/7 = 0.71</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5">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4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4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4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 grpId="1" build="p" bldLvl="5" animBg="1" advAuto="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ensitivity (Recall)"/>
          <p:cNvSpPr txBox="1">
            <a:spLocks noGrp="1"/>
          </p:cNvSpPr>
          <p:nvPr>
            <p:ph type="title"/>
          </p:nvPr>
        </p:nvSpPr>
        <p:spPr>
          <a:prstGeom prst="rect">
            <a:avLst/>
          </a:prstGeom>
        </p:spPr>
        <p:txBody>
          <a:bodyPr/>
          <a:lstStyle/>
          <a:p>
            <a:r>
              <a:t>Sensitivity (Recall)</a:t>
            </a:r>
          </a:p>
        </p:txBody>
      </p:sp>
      <p:graphicFrame>
        <p:nvGraphicFramePr>
          <p:cNvPr id="248" name="Google Shape;72;p16"/>
          <p:cNvGraphicFramePr/>
          <p:nvPr/>
        </p:nvGraphicFramePr>
        <p:xfrm>
          <a:off x="1676986" y="2638611"/>
          <a:ext cx="6296620" cy="7905682"/>
        </p:xfrm>
        <a:graphic>
          <a:graphicData uri="http://schemas.openxmlformats.org/drawingml/2006/table">
            <a:tbl>
              <a:tblPr bandRow="1">
                <a:tableStyleId>{8F44A2F1-9E1F-4B54-A3A2-5F16C0AD49E2}</a:tableStyleId>
              </a:tblPr>
              <a:tblGrid>
                <a:gridCol w="4445000">
                  <a:extLst>
                    <a:ext uri="{9D8B030D-6E8A-4147-A177-3AD203B41FA5}">
                      <a16:colId xmlns:a16="http://schemas.microsoft.com/office/drawing/2014/main" val="20000"/>
                    </a:ext>
                  </a:extLst>
                </a:gridCol>
                <a:gridCol w="4445000">
                  <a:extLst>
                    <a:ext uri="{9D8B030D-6E8A-4147-A177-3AD203B41FA5}">
                      <a16:colId xmlns:a16="http://schemas.microsoft.com/office/drawing/2014/main" val="20001"/>
                    </a:ext>
                  </a:extLst>
                </a:gridCol>
              </a:tblGrid>
              <a:tr h="1244217">
                <a:tc>
                  <a:txBody>
                    <a:bodyPr/>
                    <a:lstStyle/>
                    <a:p>
                      <a:pPr algn="ctr">
                        <a:defRPr sz="1800">
                          <a:solidFill>
                            <a:srgbClr val="000000"/>
                          </a:solidFill>
                        </a:defRPr>
                      </a:pPr>
                      <a:r>
                        <a:rPr sz="3800" b="1">
                          <a:solidFill>
                            <a:schemeClr val="accent1"/>
                          </a:solidFill>
                        </a:rPr>
                        <a:t>Actual value</a:t>
                      </a:r>
                    </a:p>
                  </a:txBody>
                  <a:tcPr marL="91425" marR="91425" marT="91425" marB="91425" anchor="ctr" horzOverflow="overflow"/>
                </a:tc>
                <a:tc>
                  <a:txBody>
                    <a:bodyPr/>
                    <a:lstStyle/>
                    <a:p>
                      <a:pPr algn="ctr">
                        <a:defRPr sz="1800">
                          <a:solidFill>
                            <a:srgbClr val="000000"/>
                          </a:solidFill>
                        </a:defRPr>
                      </a:pPr>
                      <a:r>
                        <a:rPr sz="3800" b="1">
                          <a:solidFill>
                            <a:schemeClr val="accent1"/>
                          </a:solidFill>
                        </a:rPr>
                        <a:t>Predicted value</a:t>
                      </a:r>
                    </a:p>
                  </a:txBody>
                  <a:tcPr marL="91425" marR="91425" marT="91425" marB="91425" anchor="ctr" horzOverflow="overflow"/>
                </a:tc>
                <a:extLst>
                  <a:ext uri="{0D108BD9-81ED-4DB2-BD59-A6C34878D82A}">
                    <a16:rowId xmlns:a16="http://schemas.microsoft.com/office/drawing/2014/main" val="10000"/>
                  </a:ext>
                </a:extLst>
              </a:tr>
              <a:tr h="825117">
                <a:tc>
                  <a:txBody>
                    <a:bodyPr/>
                    <a:lstStyle/>
                    <a:p>
                      <a:pPr algn="ctr">
                        <a:defRPr sz="1800">
                          <a:solidFill>
                            <a:srgbClr val="000000"/>
                          </a:solidFill>
                        </a:defRPr>
                      </a:pPr>
                      <a:r>
                        <a:rPr sz="3600">
                          <a:solidFill>
                            <a:schemeClr val="accent4"/>
                          </a:solidFill>
                        </a:rPr>
                        <a:t>Fraudulent</a:t>
                      </a:r>
                    </a:p>
                  </a:txBody>
                  <a:tcPr marL="91425" marR="91425" marT="91425" marB="91425" anchor="ctr" horzOverflow="overflow"/>
                </a:tc>
                <a:tc>
                  <a:txBody>
                    <a:bodyPr/>
                    <a:lstStyle/>
                    <a:p>
                      <a:pPr algn="ctr">
                        <a:defRPr sz="1800">
                          <a:solidFill>
                            <a:srgbClr val="000000"/>
                          </a:solidFill>
                        </a:defRPr>
                      </a:pPr>
                      <a:r>
                        <a:rPr sz="3600">
                          <a:solidFill>
                            <a:schemeClr val="accent4"/>
                          </a:solidFill>
                        </a:rPr>
                        <a:t>Fraudulent</a:t>
                      </a:r>
                    </a:p>
                  </a:txBody>
                  <a:tcPr marL="91425" marR="91425" marT="91425" marB="91425" anchor="ctr" horzOverflow="overflow"/>
                </a:tc>
                <a:extLst>
                  <a:ext uri="{0D108BD9-81ED-4DB2-BD59-A6C34878D82A}">
                    <a16:rowId xmlns:a16="http://schemas.microsoft.com/office/drawing/2014/main" val="10001"/>
                  </a:ext>
                </a:extLst>
              </a:tr>
              <a:tr h="825117">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extLst>
                  <a:ext uri="{0D108BD9-81ED-4DB2-BD59-A6C34878D82A}">
                    <a16:rowId xmlns:a16="http://schemas.microsoft.com/office/drawing/2014/main" val="10002"/>
                  </a:ext>
                </a:extLst>
              </a:tr>
              <a:tr h="825117">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extLst>
                  <a:ext uri="{0D108BD9-81ED-4DB2-BD59-A6C34878D82A}">
                    <a16:rowId xmlns:a16="http://schemas.microsoft.com/office/drawing/2014/main" val="10003"/>
                  </a:ext>
                </a:extLst>
              </a:tr>
              <a:tr h="825117">
                <a:tc>
                  <a:txBody>
                    <a:bodyPr/>
                    <a:lstStyle/>
                    <a:p>
                      <a:pPr algn="ctr">
                        <a:defRPr sz="1800">
                          <a:solidFill>
                            <a:srgbClr val="000000"/>
                          </a:solidFill>
                        </a:defRPr>
                      </a:pPr>
                      <a:r>
                        <a:rPr sz="3600">
                          <a:solidFill>
                            <a:schemeClr val="accent4"/>
                          </a:solidFill>
                        </a:rPr>
                        <a:t>Fraudulent</a:t>
                      </a:r>
                    </a:p>
                  </a:txBody>
                  <a:tcPr marL="91425" marR="91425" marT="91425" marB="91425" anchor="ctr" horzOverflow="overflow"/>
                </a:tc>
                <a:tc>
                  <a:txBody>
                    <a:bodyPr/>
                    <a:lstStyle/>
                    <a:p>
                      <a:pPr algn="ctr">
                        <a:defRPr sz="1800">
                          <a:solidFill>
                            <a:srgbClr val="000000"/>
                          </a:solidFill>
                        </a:defRPr>
                      </a:pPr>
                      <a:r>
                        <a:rPr sz="3600">
                          <a:solidFill>
                            <a:schemeClr val="accent4"/>
                          </a:solidFill>
                        </a:rPr>
                        <a:t>Fraudulent</a:t>
                      </a:r>
                    </a:p>
                  </a:txBody>
                  <a:tcPr marL="91425" marR="91425" marT="91425" marB="91425" anchor="ctr" horzOverflow="overflow"/>
                </a:tc>
                <a:extLst>
                  <a:ext uri="{0D108BD9-81ED-4DB2-BD59-A6C34878D82A}">
                    <a16:rowId xmlns:a16="http://schemas.microsoft.com/office/drawing/2014/main" val="10004"/>
                  </a:ext>
                </a:extLst>
              </a:tr>
              <a:tr h="825117">
                <a:tc>
                  <a:txBody>
                    <a:bodyPr/>
                    <a:lstStyle/>
                    <a:p>
                      <a:pPr algn="ctr">
                        <a:defRPr sz="1800">
                          <a:solidFill>
                            <a:srgbClr val="000000"/>
                          </a:solidFill>
                        </a:defRPr>
                      </a:pPr>
                      <a:r>
                        <a:rPr sz="3600">
                          <a:solidFill>
                            <a:schemeClr val="accent2"/>
                          </a:solidFill>
                        </a:rPr>
                        <a:t>Fraudulent</a:t>
                      </a:r>
                    </a:p>
                  </a:txBody>
                  <a:tcPr marL="91425" marR="91425" marT="91425" marB="91425" anchor="ctr" horzOverflow="overflow"/>
                </a:tc>
                <a:tc>
                  <a:txBody>
                    <a:bodyPr/>
                    <a:lstStyle/>
                    <a:p>
                      <a:pPr algn="ctr">
                        <a:defRPr sz="1800">
                          <a:solidFill>
                            <a:srgbClr val="000000"/>
                          </a:solidFill>
                        </a:defRPr>
                      </a:pPr>
                      <a:r>
                        <a:rPr sz="3600">
                          <a:solidFill>
                            <a:schemeClr val="accent2"/>
                          </a:solidFill>
                        </a:rPr>
                        <a:t>Legitimate</a:t>
                      </a:r>
                    </a:p>
                  </a:txBody>
                  <a:tcPr marL="91425" marR="91425" marT="91425" marB="91425" anchor="ctr" horzOverflow="overflow"/>
                </a:tc>
                <a:extLst>
                  <a:ext uri="{0D108BD9-81ED-4DB2-BD59-A6C34878D82A}">
                    <a16:rowId xmlns:a16="http://schemas.microsoft.com/office/drawing/2014/main" val="10005"/>
                  </a:ext>
                </a:extLst>
              </a:tr>
              <a:tr h="825117">
                <a:tc>
                  <a:txBody>
                    <a:bodyPr/>
                    <a:lstStyle/>
                    <a:p>
                      <a:pPr algn="ctr">
                        <a:defRPr sz="1800">
                          <a:solidFill>
                            <a:srgbClr val="000000"/>
                          </a:solidFill>
                        </a:defRPr>
                      </a:pPr>
                      <a:r>
                        <a:rPr sz="3600">
                          <a:solidFill>
                            <a:schemeClr val="accent4"/>
                          </a:solidFill>
                        </a:rPr>
                        <a:t>Fraudulent</a:t>
                      </a:r>
                    </a:p>
                  </a:txBody>
                  <a:tcPr marL="91425" marR="91425" marT="91425" marB="91425" anchor="ctr" horzOverflow="overflow"/>
                </a:tc>
                <a:tc>
                  <a:txBody>
                    <a:bodyPr/>
                    <a:lstStyle/>
                    <a:p>
                      <a:pPr algn="ctr">
                        <a:defRPr sz="1800">
                          <a:solidFill>
                            <a:srgbClr val="000000"/>
                          </a:solidFill>
                        </a:defRPr>
                      </a:pPr>
                      <a:r>
                        <a:rPr sz="3600">
                          <a:solidFill>
                            <a:schemeClr val="accent4"/>
                          </a:solidFill>
                        </a:rPr>
                        <a:t>Fraudulent</a:t>
                      </a:r>
                    </a:p>
                  </a:txBody>
                  <a:tcPr marL="91425" marR="91425" marT="91425" marB="91425" anchor="ctr" horzOverflow="overflow"/>
                </a:tc>
                <a:extLst>
                  <a:ext uri="{0D108BD9-81ED-4DB2-BD59-A6C34878D82A}">
                    <a16:rowId xmlns:a16="http://schemas.microsoft.com/office/drawing/2014/main" val="10006"/>
                  </a:ext>
                </a:extLst>
              </a:tr>
              <a:tr h="825117">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extLst>
                  <a:ext uri="{0D108BD9-81ED-4DB2-BD59-A6C34878D82A}">
                    <a16:rowId xmlns:a16="http://schemas.microsoft.com/office/drawing/2014/main" val="10007"/>
                  </a:ext>
                </a:extLst>
              </a:tr>
              <a:tr h="825117">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extLst>
                  <a:ext uri="{0D108BD9-81ED-4DB2-BD59-A6C34878D82A}">
                    <a16:rowId xmlns:a16="http://schemas.microsoft.com/office/drawing/2014/main" val="10008"/>
                  </a:ext>
                </a:extLst>
              </a:tr>
              <a:tr h="825117">
                <a:tc>
                  <a:txBody>
                    <a:bodyPr/>
                    <a:lstStyle/>
                    <a:p>
                      <a:pPr algn="ctr">
                        <a:defRPr sz="1800">
                          <a:solidFill>
                            <a:srgbClr val="000000"/>
                          </a:solidFill>
                        </a:defRPr>
                      </a:pPr>
                      <a:r>
                        <a:rPr sz="3600">
                          <a:solidFill>
                            <a:schemeClr val="accent4"/>
                          </a:solidFill>
                        </a:rPr>
                        <a:t>Fraudulent</a:t>
                      </a:r>
                    </a:p>
                  </a:txBody>
                  <a:tcPr marL="91425" marR="91425" marT="91425" marB="91425" anchor="ctr" horzOverflow="overflow"/>
                </a:tc>
                <a:tc>
                  <a:txBody>
                    <a:bodyPr/>
                    <a:lstStyle/>
                    <a:p>
                      <a:pPr algn="ctr">
                        <a:defRPr sz="1800">
                          <a:solidFill>
                            <a:srgbClr val="000000"/>
                          </a:solidFill>
                        </a:defRPr>
                      </a:pPr>
                      <a:r>
                        <a:rPr sz="3600">
                          <a:solidFill>
                            <a:schemeClr val="accent4"/>
                          </a:solidFill>
                        </a:rPr>
                        <a:t>Fraudulent</a:t>
                      </a:r>
                    </a:p>
                  </a:txBody>
                  <a:tcPr marL="91425" marR="91425" marT="91425" marB="91425" anchor="ctr" horzOverflow="overflow"/>
                </a:tc>
                <a:extLst>
                  <a:ext uri="{0D108BD9-81ED-4DB2-BD59-A6C34878D82A}">
                    <a16:rowId xmlns:a16="http://schemas.microsoft.com/office/drawing/2014/main" val="10009"/>
                  </a:ext>
                </a:extLst>
              </a:tr>
              <a:tr h="825117">
                <a:tc>
                  <a:txBody>
                    <a:bodyPr/>
                    <a:lstStyle/>
                    <a:p>
                      <a:pPr algn="ctr">
                        <a:defRPr sz="1800">
                          <a:solidFill>
                            <a:srgbClr val="000000"/>
                          </a:solidFill>
                        </a:defRPr>
                      </a:pPr>
                      <a:r>
                        <a:rPr sz="3600">
                          <a:solidFill>
                            <a:schemeClr val="accent4"/>
                          </a:solidFill>
                        </a:rPr>
                        <a:t>Fraudulent</a:t>
                      </a:r>
                    </a:p>
                  </a:txBody>
                  <a:tcPr marL="91425" marR="91425" marT="91425" marB="91425" anchor="ctr" horzOverflow="overflow"/>
                </a:tc>
                <a:tc>
                  <a:txBody>
                    <a:bodyPr/>
                    <a:lstStyle/>
                    <a:p>
                      <a:pPr algn="ctr">
                        <a:defRPr sz="1800">
                          <a:solidFill>
                            <a:srgbClr val="000000"/>
                          </a:solidFill>
                        </a:defRPr>
                      </a:pPr>
                      <a:r>
                        <a:rPr sz="3600">
                          <a:solidFill>
                            <a:schemeClr val="accent4"/>
                          </a:solidFill>
                        </a:rPr>
                        <a:t>Fraudulent</a:t>
                      </a:r>
                    </a:p>
                  </a:txBody>
                  <a:tcPr marL="91425" marR="91425" marT="91425" marB="91425" anchor="ctr" horzOverflow="overflow"/>
                </a:tc>
                <a:extLst>
                  <a:ext uri="{0D108BD9-81ED-4DB2-BD59-A6C34878D82A}">
                    <a16:rowId xmlns:a16="http://schemas.microsoft.com/office/drawing/2014/main" val="10010"/>
                  </a:ext>
                </a:extLst>
              </a:tr>
            </a:tbl>
          </a:graphicData>
        </a:graphic>
      </p:graphicFrame>
      <p:sp>
        <p:nvSpPr>
          <p:cNvPr id="249" name="How many relevant instances (fraudulent) did you catch?…"/>
          <p:cNvSpPr txBox="1">
            <a:spLocks noGrp="1"/>
          </p:cNvSpPr>
          <p:nvPr>
            <p:ph type="body" sz="half" idx="1"/>
          </p:nvPr>
        </p:nvSpPr>
        <p:spPr>
          <a:xfrm>
            <a:off x="11155222" y="2651477"/>
            <a:ext cx="11552378" cy="9469663"/>
          </a:xfrm>
          <a:prstGeom prst="rect">
            <a:avLst/>
          </a:prstGeom>
        </p:spPr>
        <p:txBody>
          <a:bodyPr/>
          <a:lstStyle/>
          <a:p>
            <a:pPr marL="481263" lvl="1" indent="-481263">
              <a:lnSpc>
                <a:spcPct val="110000"/>
              </a:lnSpc>
              <a:spcBef>
                <a:spcPts val="3000"/>
              </a:spcBef>
              <a:buSzPct val="100000"/>
              <a:buChar char="•"/>
              <a:defRPr sz="4800"/>
            </a:pPr>
            <a:r>
              <a:t>How many relevant instances (fraudulent) did you catch?</a:t>
            </a:r>
          </a:p>
          <a:p>
            <a:pPr marL="1243263" lvl="2" indent="-481263">
              <a:lnSpc>
                <a:spcPct val="110000"/>
              </a:lnSpc>
              <a:spcBef>
                <a:spcPts val="1500"/>
              </a:spcBef>
              <a:buSzPct val="100000"/>
              <a:buChar char="•"/>
              <a:defRPr sz="4800"/>
            </a:pPr>
            <a:r>
              <a:t>Recall = 5/6 = 0.8333</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9">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4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4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 grpId="1" build="p" bldLvl="5"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68"/>
          <p:cNvSpPr txBox="1">
            <a:spLocks noGrp="1"/>
          </p:cNvSpPr>
          <p:nvPr>
            <p:ph type="title"/>
          </p:nvPr>
        </p:nvSpPr>
        <p:spPr>
          <a:xfrm>
            <a:off x="1676400" y="730250"/>
            <a:ext cx="21031199" cy="960263"/>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rgbClr val="C5093B"/>
              </a:buClr>
              <a:buSzPts val="5600"/>
              <a:buFont typeface="Arial"/>
              <a:buNone/>
            </a:pPr>
            <a:r>
              <a:rPr lang="en-US" sz="5600" b="0" i="0" u="none" strike="noStrike" cap="none">
                <a:solidFill>
                  <a:srgbClr val="C5093B"/>
                </a:solidFill>
                <a:latin typeface="Arial"/>
                <a:ea typeface="Arial"/>
                <a:cs typeface="Arial"/>
                <a:sym typeface="Arial"/>
              </a:rPr>
              <a:t>Logistic Regression</a:t>
            </a:r>
            <a:endParaRPr/>
          </a:p>
        </p:txBody>
      </p:sp>
      <p:sp>
        <p:nvSpPr>
          <p:cNvPr id="854" name="Google Shape;854;p68"/>
          <p:cNvSpPr txBox="1"/>
          <p:nvPr/>
        </p:nvSpPr>
        <p:spPr>
          <a:xfrm>
            <a:off x="1625600" y="2514600"/>
            <a:ext cx="21031199" cy="1620560"/>
          </a:xfrm>
          <a:prstGeom prst="rect">
            <a:avLst/>
          </a:prstGeom>
          <a:noFill/>
          <a:ln>
            <a:noFill/>
          </a:ln>
        </p:spPr>
        <p:txBody>
          <a:bodyPr spcFirstLastPara="1" wrap="square" lIns="0" tIns="0" rIns="0" bIns="0" anchor="t" anchorCtr="0">
            <a:normAutofit/>
          </a:bodyPr>
          <a:lstStyle/>
          <a:p>
            <a:pPr marL="571500" marR="0" lvl="1" indent="-571500" algn="l" rtl="0">
              <a:lnSpc>
                <a:spcPct val="110000"/>
              </a:lnSpc>
              <a:spcBef>
                <a:spcPts val="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Equivalent to finding the “best-fit” line/plane that separates the data</a:t>
            </a:r>
            <a:endParaRPr/>
          </a:p>
        </p:txBody>
      </p:sp>
      <p:grpSp>
        <p:nvGrpSpPr>
          <p:cNvPr id="855" name="Google Shape;855;p68"/>
          <p:cNvGrpSpPr/>
          <p:nvPr/>
        </p:nvGrpSpPr>
        <p:grpSpPr>
          <a:xfrm>
            <a:off x="1676400" y="3582198"/>
            <a:ext cx="21105217" cy="8482267"/>
            <a:chOff x="0" y="0"/>
            <a:chExt cx="21105217" cy="8482265"/>
          </a:xfrm>
        </p:grpSpPr>
        <p:sp>
          <p:nvSpPr>
            <p:cNvPr id="856" name="Google Shape;856;p68"/>
            <p:cNvSpPr txBox="1"/>
            <p:nvPr/>
          </p:nvSpPr>
          <p:spPr>
            <a:xfrm>
              <a:off x="0" y="342138"/>
              <a:ext cx="10588093" cy="3364641"/>
            </a:xfrm>
            <a:prstGeom prst="rect">
              <a:avLst/>
            </a:prstGeom>
            <a:noFill/>
            <a:ln>
              <a:noFill/>
            </a:ln>
          </p:spPr>
          <p:txBody>
            <a:bodyPr spcFirstLastPara="1" wrap="square" lIns="0" tIns="0" rIns="0" bIns="0" anchor="t" anchorCtr="0">
              <a:normAutofit/>
            </a:bodyPr>
            <a:lstStyle/>
            <a:p>
              <a:pPr marL="571500" marR="0" lvl="1" indent="-571500" algn="l" rtl="0">
                <a:lnSpc>
                  <a:spcPct val="110000"/>
                </a:lnSpc>
                <a:spcBef>
                  <a:spcPts val="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Example: How do age and income predict whether a customer will purchase your new product?</a:t>
              </a:r>
              <a:endParaRPr/>
            </a:p>
          </p:txBody>
        </p:sp>
        <p:pic>
          <p:nvPicPr>
            <p:cNvPr id="857" name="Google Shape;857;p68" descr="Picture 2"/>
            <p:cNvPicPr preferRelativeResize="0"/>
            <p:nvPr/>
          </p:nvPicPr>
          <p:blipFill rotWithShape="1">
            <a:blip r:embed="rId3">
              <a:alphaModFix/>
            </a:blip>
            <a:srcRect l="6877" r="5405" b="6139"/>
            <a:stretch/>
          </p:blipFill>
          <p:spPr>
            <a:xfrm>
              <a:off x="10516995" y="0"/>
              <a:ext cx="10588222" cy="8482265"/>
            </a:xfrm>
            <a:prstGeom prst="rect">
              <a:avLst/>
            </a:prstGeom>
            <a:noFill/>
            <a:ln>
              <a:noFill/>
            </a:ln>
          </p:spPr>
        </p:pic>
        <p:sp>
          <p:nvSpPr>
            <p:cNvPr id="858" name="Google Shape;858;p68"/>
            <p:cNvSpPr txBox="1"/>
            <p:nvPr/>
          </p:nvSpPr>
          <p:spPr>
            <a:xfrm>
              <a:off x="5458892" y="7063500"/>
              <a:ext cx="5007762" cy="1035633"/>
            </a:xfrm>
            <a:prstGeom prst="rect">
              <a:avLst/>
            </a:prstGeom>
            <a:noFill/>
            <a:ln>
              <a:noFill/>
            </a:ln>
          </p:spPr>
          <p:txBody>
            <a:bodyPr spcFirstLastPara="1" wrap="square" lIns="45700" tIns="45700" rIns="45700" bIns="45700" anchor="t" anchorCtr="0">
              <a:spAutoFit/>
            </a:bodyPr>
            <a:lstStyle/>
            <a:p>
              <a:pPr marL="342895" marR="0" lvl="0" indent="-342895" algn="l" rtl="0">
                <a:lnSpc>
                  <a:spcPct val="100000"/>
                </a:lnSpc>
                <a:spcBef>
                  <a:spcPts val="0"/>
                </a:spcBef>
                <a:spcAft>
                  <a:spcPts val="0"/>
                </a:spcAft>
                <a:buClr>
                  <a:srgbClr val="FF0000"/>
                </a:buClr>
                <a:buSzPts val="3100"/>
                <a:buFont typeface="Arial"/>
                <a:buChar char="•"/>
              </a:pPr>
              <a:r>
                <a:rPr lang="en-US" sz="3100" b="0" i="0" u="none" strike="noStrike" cap="none">
                  <a:solidFill>
                    <a:srgbClr val="FF0000"/>
                  </a:solidFill>
                  <a:latin typeface="Arial"/>
                  <a:ea typeface="Arial"/>
                  <a:cs typeface="Arial"/>
                  <a:sym typeface="Arial"/>
                </a:rPr>
                <a:t>Red dots: purchase</a:t>
              </a:r>
              <a:endParaRPr sz="3600" b="0" i="0" u="none" strike="noStrike" cap="none">
                <a:solidFill>
                  <a:srgbClr val="002C77"/>
                </a:solidFill>
                <a:latin typeface="Arial"/>
                <a:ea typeface="Arial"/>
                <a:cs typeface="Arial"/>
                <a:sym typeface="Arial"/>
              </a:endParaRPr>
            </a:p>
            <a:p>
              <a:pPr marL="342895" marR="0" lvl="0" indent="-342895" algn="l" rtl="0">
                <a:lnSpc>
                  <a:spcPct val="100000"/>
                </a:lnSpc>
                <a:spcBef>
                  <a:spcPts val="300"/>
                </a:spcBef>
                <a:spcAft>
                  <a:spcPts val="0"/>
                </a:spcAft>
                <a:buClr>
                  <a:srgbClr val="3333FF"/>
                </a:buClr>
                <a:buSzPts val="3100"/>
                <a:buFont typeface="Arial"/>
                <a:buChar char="•"/>
              </a:pPr>
              <a:r>
                <a:rPr lang="en-US" sz="3100" b="0" i="0" u="none" strike="noStrike" cap="none">
                  <a:solidFill>
                    <a:srgbClr val="3333FF"/>
                  </a:solidFill>
                  <a:latin typeface="Arial"/>
                  <a:ea typeface="Arial"/>
                  <a:cs typeface="Arial"/>
                  <a:sym typeface="Arial"/>
                </a:rPr>
                <a:t>Blue dots: no purchase</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pecificity"/>
          <p:cNvSpPr txBox="1">
            <a:spLocks noGrp="1"/>
          </p:cNvSpPr>
          <p:nvPr>
            <p:ph type="title"/>
          </p:nvPr>
        </p:nvSpPr>
        <p:spPr>
          <a:prstGeom prst="rect">
            <a:avLst/>
          </a:prstGeom>
        </p:spPr>
        <p:txBody>
          <a:bodyPr/>
          <a:lstStyle/>
          <a:p>
            <a:r>
              <a:t>Specificity</a:t>
            </a:r>
          </a:p>
        </p:txBody>
      </p:sp>
      <p:graphicFrame>
        <p:nvGraphicFramePr>
          <p:cNvPr id="252" name="Google Shape;72;p16"/>
          <p:cNvGraphicFramePr/>
          <p:nvPr/>
        </p:nvGraphicFramePr>
        <p:xfrm>
          <a:off x="1676986" y="2638611"/>
          <a:ext cx="6296620" cy="7905682"/>
        </p:xfrm>
        <a:graphic>
          <a:graphicData uri="http://schemas.openxmlformats.org/drawingml/2006/table">
            <a:tbl>
              <a:tblPr bandRow="1">
                <a:tableStyleId>{8F44A2F1-9E1F-4B54-A3A2-5F16C0AD49E2}</a:tableStyleId>
              </a:tblPr>
              <a:tblGrid>
                <a:gridCol w="4445000">
                  <a:extLst>
                    <a:ext uri="{9D8B030D-6E8A-4147-A177-3AD203B41FA5}">
                      <a16:colId xmlns:a16="http://schemas.microsoft.com/office/drawing/2014/main" val="20000"/>
                    </a:ext>
                  </a:extLst>
                </a:gridCol>
                <a:gridCol w="4445000">
                  <a:extLst>
                    <a:ext uri="{9D8B030D-6E8A-4147-A177-3AD203B41FA5}">
                      <a16:colId xmlns:a16="http://schemas.microsoft.com/office/drawing/2014/main" val="20001"/>
                    </a:ext>
                  </a:extLst>
                </a:gridCol>
              </a:tblGrid>
              <a:tr h="1244217">
                <a:tc>
                  <a:txBody>
                    <a:bodyPr/>
                    <a:lstStyle/>
                    <a:p>
                      <a:pPr algn="ctr">
                        <a:defRPr sz="1800">
                          <a:solidFill>
                            <a:srgbClr val="000000"/>
                          </a:solidFill>
                        </a:defRPr>
                      </a:pPr>
                      <a:r>
                        <a:rPr sz="3800" b="1">
                          <a:solidFill>
                            <a:schemeClr val="accent1"/>
                          </a:solidFill>
                        </a:rPr>
                        <a:t>Actual value</a:t>
                      </a:r>
                    </a:p>
                  </a:txBody>
                  <a:tcPr marL="91425" marR="91425" marT="91425" marB="91425" anchor="ctr" horzOverflow="overflow"/>
                </a:tc>
                <a:tc>
                  <a:txBody>
                    <a:bodyPr/>
                    <a:lstStyle/>
                    <a:p>
                      <a:pPr algn="ctr">
                        <a:defRPr sz="1800">
                          <a:solidFill>
                            <a:srgbClr val="000000"/>
                          </a:solidFill>
                        </a:defRPr>
                      </a:pPr>
                      <a:r>
                        <a:rPr sz="3800" b="1">
                          <a:solidFill>
                            <a:schemeClr val="accent1"/>
                          </a:solidFill>
                        </a:rPr>
                        <a:t>Predicted value</a:t>
                      </a:r>
                    </a:p>
                  </a:txBody>
                  <a:tcPr marL="91425" marR="91425" marT="91425" marB="91425" anchor="ctr" horzOverflow="overflow"/>
                </a:tc>
                <a:extLst>
                  <a:ext uri="{0D108BD9-81ED-4DB2-BD59-A6C34878D82A}">
                    <a16:rowId xmlns:a16="http://schemas.microsoft.com/office/drawing/2014/main" val="10000"/>
                  </a:ext>
                </a:extLst>
              </a:tr>
              <a:tr h="825117">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extLst>
                  <a:ext uri="{0D108BD9-81ED-4DB2-BD59-A6C34878D82A}">
                    <a16:rowId xmlns:a16="http://schemas.microsoft.com/office/drawing/2014/main" val="10001"/>
                  </a:ext>
                </a:extLst>
              </a:tr>
              <a:tr h="825117">
                <a:tc>
                  <a:txBody>
                    <a:bodyPr/>
                    <a:lstStyle/>
                    <a:p>
                      <a:pPr algn="ctr">
                        <a:defRPr sz="1800">
                          <a:solidFill>
                            <a:srgbClr val="000000"/>
                          </a:solidFill>
                        </a:defRPr>
                      </a:pPr>
                      <a:r>
                        <a:rPr sz="3600">
                          <a:solidFill>
                            <a:schemeClr val="accent2"/>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2"/>
                          </a:solidFill>
                        </a:rPr>
                        <a:t>Fraudulent</a:t>
                      </a:r>
                    </a:p>
                  </a:txBody>
                  <a:tcPr marL="91425" marR="91425" marT="91425" marB="91425" anchor="ctr" horzOverflow="overflow"/>
                </a:tc>
                <a:extLst>
                  <a:ext uri="{0D108BD9-81ED-4DB2-BD59-A6C34878D82A}">
                    <a16:rowId xmlns:a16="http://schemas.microsoft.com/office/drawing/2014/main" val="10002"/>
                  </a:ext>
                </a:extLst>
              </a:tr>
              <a:tr h="825117">
                <a:tc>
                  <a:txBody>
                    <a:bodyPr/>
                    <a:lstStyle/>
                    <a:p>
                      <a:pPr algn="ctr">
                        <a:defRPr sz="1800">
                          <a:solidFill>
                            <a:srgbClr val="000000"/>
                          </a:solidFill>
                        </a:defRPr>
                      </a:pPr>
                      <a:r>
                        <a:rPr sz="3600">
                          <a:solidFill>
                            <a:schemeClr val="accent4"/>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4"/>
                          </a:solidFill>
                        </a:rPr>
                        <a:t>Legitimate</a:t>
                      </a:r>
                    </a:p>
                  </a:txBody>
                  <a:tcPr marL="91425" marR="91425" marT="91425" marB="91425" anchor="ctr" horzOverflow="overflow"/>
                </a:tc>
                <a:extLst>
                  <a:ext uri="{0D108BD9-81ED-4DB2-BD59-A6C34878D82A}">
                    <a16:rowId xmlns:a16="http://schemas.microsoft.com/office/drawing/2014/main" val="10003"/>
                  </a:ext>
                </a:extLst>
              </a:tr>
              <a:tr h="825117">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extLst>
                  <a:ext uri="{0D108BD9-81ED-4DB2-BD59-A6C34878D82A}">
                    <a16:rowId xmlns:a16="http://schemas.microsoft.com/office/drawing/2014/main" val="10004"/>
                  </a:ext>
                </a:extLst>
              </a:tr>
              <a:tr h="825117">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tc>
                  <a:txBody>
                    <a:bodyPr/>
                    <a:lstStyle/>
                    <a:p>
                      <a:pPr algn="ctr">
                        <a:defRPr sz="1800">
                          <a:solidFill>
                            <a:srgbClr val="000000"/>
                          </a:solidFill>
                        </a:defRPr>
                      </a:pPr>
                      <a:r>
                        <a:rPr sz="3600">
                          <a:solidFill>
                            <a:schemeClr val="accent1"/>
                          </a:solidFill>
                        </a:rPr>
                        <a:t>Legitimate</a:t>
                      </a:r>
                    </a:p>
                  </a:txBody>
                  <a:tcPr marL="91425" marR="91425" marT="91425" marB="91425" anchor="ctr" horzOverflow="overflow"/>
                </a:tc>
                <a:extLst>
                  <a:ext uri="{0D108BD9-81ED-4DB2-BD59-A6C34878D82A}">
                    <a16:rowId xmlns:a16="http://schemas.microsoft.com/office/drawing/2014/main" val="10005"/>
                  </a:ext>
                </a:extLst>
              </a:tr>
              <a:tr h="825117">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extLst>
                  <a:ext uri="{0D108BD9-81ED-4DB2-BD59-A6C34878D82A}">
                    <a16:rowId xmlns:a16="http://schemas.microsoft.com/office/drawing/2014/main" val="10006"/>
                  </a:ext>
                </a:extLst>
              </a:tr>
              <a:tr h="825117">
                <a:tc>
                  <a:txBody>
                    <a:bodyPr/>
                    <a:lstStyle/>
                    <a:p>
                      <a:pPr algn="ctr">
                        <a:defRPr sz="1800">
                          <a:solidFill>
                            <a:srgbClr val="000000"/>
                          </a:solidFill>
                        </a:defRPr>
                      </a:pPr>
                      <a:r>
                        <a:rPr sz="3600">
                          <a:solidFill>
                            <a:schemeClr val="accent4"/>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4"/>
                          </a:solidFill>
                        </a:rPr>
                        <a:t>Legitimate</a:t>
                      </a:r>
                    </a:p>
                  </a:txBody>
                  <a:tcPr marL="91425" marR="91425" marT="91425" marB="91425" anchor="ctr" horzOverflow="overflow"/>
                </a:tc>
                <a:extLst>
                  <a:ext uri="{0D108BD9-81ED-4DB2-BD59-A6C34878D82A}">
                    <a16:rowId xmlns:a16="http://schemas.microsoft.com/office/drawing/2014/main" val="10007"/>
                  </a:ext>
                </a:extLst>
              </a:tr>
              <a:tr h="825117">
                <a:tc>
                  <a:txBody>
                    <a:bodyPr/>
                    <a:lstStyle/>
                    <a:p>
                      <a:pPr algn="ctr">
                        <a:defRPr sz="1800">
                          <a:solidFill>
                            <a:srgbClr val="000000"/>
                          </a:solidFill>
                        </a:defRPr>
                      </a:pPr>
                      <a:r>
                        <a:rPr sz="3600">
                          <a:solidFill>
                            <a:schemeClr val="accent2"/>
                          </a:solidFill>
                        </a:rPr>
                        <a:t>Legitimate</a:t>
                      </a:r>
                    </a:p>
                  </a:txBody>
                  <a:tcPr marL="91425" marR="91425" marT="91425" marB="91425" anchor="ctr" horzOverflow="overflow"/>
                </a:tc>
                <a:tc>
                  <a:txBody>
                    <a:bodyPr/>
                    <a:lstStyle/>
                    <a:p>
                      <a:pPr algn="ctr">
                        <a:defRPr sz="1800">
                          <a:solidFill>
                            <a:srgbClr val="000000"/>
                          </a:solidFill>
                        </a:defRPr>
                      </a:pPr>
                      <a:r>
                        <a:rPr sz="3600">
                          <a:solidFill>
                            <a:schemeClr val="accent2"/>
                          </a:solidFill>
                        </a:rPr>
                        <a:t>Fraudulent</a:t>
                      </a:r>
                    </a:p>
                  </a:txBody>
                  <a:tcPr marL="91425" marR="91425" marT="91425" marB="91425" anchor="ctr" horzOverflow="overflow"/>
                </a:tc>
                <a:extLst>
                  <a:ext uri="{0D108BD9-81ED-4DB2-BD59-A6C34878D82A}">
                    <a16:rowId xmlns:a16="http://schemas.microsoft.com/office/drawing/2014/main" val="10008"/>
                  </a:ext>
                </a:extLst>
              </a:tr>
              <a:tr h="825117">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extLst>
                  <a:ext uri="{0D108BD9-81ED-4DB2-BD59-A6C34878D82A}">
                    <a16:rowId xmlns:a16="http://schemas.microsoft.com/office/drawing/2014/main" val="10009"/>
                  </a:ext>
                </a:extLst>
              </a:tr>
              <a:tr h="825117">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tc>
                  <a:txBody>
                    <a:bodyPr/>
                    <a:lstStyle/>
                    <a:p>
                      <a:pPr algn="ctr">
                        <a:defRPr sz="1800">
                          <a:solidFill>
                            <a:srgbClr val="000000"/>
                          </a:solidFill>
                        </a:defRPr>
                      </a:pPr>
                      <a:r>
                        <a:rPr sz="3600">
                          <a:solidFill>
                            <a:schemeClr val="accent1"/>
                          </a:solidFill>
                        </a:rPr>
                        <a:t>Fraudulent</a:t>
                      </a:r>
                    </a:p>
                  </a:txBody>
                  <a:tcPr marL="91425" marR="91425" marT="91425" marB="91425" anchor="ctr" horzOverflow="overflow"/>
                </a:tc>
                <a:extLst>
                  <a:ext uri="{0D108BD9-81ED-4DB2-BD59-A6C34878D82A}">
                    <a16:rowId xmlns:a16="http://schemas.microsoft.com/office/drawing/2014/main" val="10010"/>
                  </a:ext>
                </a:extLst>
              </a:tr>
            </a:tbl>
          </a:graphicData>
        </a:graphic>
      </p:graphicFrame>
      <p:sp>
        <p:nvSpPr>
          <p:cNvPr id="253" name="Proportion of legitimates correctly identified as such…"/>
          <p:cNvSpPr txBox="1">
            <a:spLocks noGrp="1"/>
          </p:cNvSpPr>
          <p:nvPr>
            <p:ph type="body" sz="half" idx="1"/>
          </p:nvPr>
        </p:nvSpPr>
        <p:spPr>
          <a:xfrm>
            <a:off x="11155222" y="2651477"/>
            <a:ext cx="11552378" cy="9469663"/>
          </a:xfrm>
          <a:prstGeom prst="rect">
            <a:avLst/>
          </a:prstGeom>
        </p:spPr>
        <p:txBody>
          <a:bodyPr/>
          <a:lstStyle/>
          <a:p>
            <a:pPr marL="481263" lvl="1" indent="-481263">
              <a:lnSpc>
                <a:spcPct val="110000"/>
              </a:lnSpc>
              <a:spcBef>
                <a:spcPts val="3000"/>
              </a:spcBef>
              <a:buSzPct val="100000"/>
              <a:buChar char="•"/>
              <a:defRPr sz="4800"/>
            </a:pPr>
            <a:r>
              <a:t>Proportion of legitimates correctly identified as such</a:t>
            </a:r>
          </a:p>
          <a:p>
            <a:pPr marL="1243263" lvl="2" indent="-481263">
              <a:lnSpc>
                <a:spcPct val="110000"/>
              </a:lnSpc>
              <a:spcBef>
                <a:spcPts val="1500"/>
              </a:spcBef>
              <a:buSzPct val="100000"/>
              <a:buChar char="•"/>
              <a:defRPr sz="4800"/>
            </a:pPr>
            <a:r>
              <a:t>Specificity = 2/4 = 0.50</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53">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5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5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1" build="p" bldLvl="5" animBg="1" advAuto="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Definitions: Type I and Type II Error"/>
          <p:cNvSpPr txBox="1">
            <a:spLocks noGrp="1"/>
          </p:cNvSpPr>
          <p:nvPr>
            <p:ph type="title"/>
          </p:nvPr>
        </p:nvSpPr>
        <p:spPr>
          <a:prstGeom prst="rect">
            <a:avLst/>
          </a:prstGeom>
        </p:spPr>
        <p:txBody>
          <a:bodyPr/>
          <a:lstStyle/>
          <a:p>
            <a:r>
              <a:t>Definitions: Type I and Type II Error</a:t>
            </a:r>
          </a:p>
        </p:txBody>
      </p:sp>
      <p:sp>
        <p:nvSpPr>
          <p:cNvPr id="256" name="True positive"/>
          <p:cNvSpPr txBox="1"/>
          <p:nvPr/>
        </p:nvSpPr>
        <p:spPr>
          <a:xfrm>
            <a:off x="1692760" y="3388778"/>
            <a:ext cx="5785801" cy="861438"/>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chor="ctr">
            <a:spAutoFit/>
          </a:bodyPr>
          <a:lstStyle>
            <a:lvl1pPr>
              <a:defRPr sz="4800">
                <a:solidFill>
                  <a:schemeClr val="accent4"/>
                </a:solidFill>
              </a:defRPr>
            </a:lvl1pPr>
          </a:lstStyle>
          <a:p>
            <a:r>
              <a:t>True positive</a:t>
            </a:r>
          </a:p>
        </p:txBody>
      </p:sp>
      <p:sp>
        <p:nvSpPr>
          <p:cNvPr id="257" name="True negative"/>
          <p:cNvSpPr txBox="1"/>
          <p:nvPr/>
        </p:nvSpPr>
        <p:spPr>
          <a:xfrm>
            <a:off x="1692760" y="5153409"/>
            <a:ext cx="5785801" cy="861438"/>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chor="ctr">
            <a:spAutoFit/>
          </a:bodyPr>
          <a:lstStyle>
            <a:lvl1pPr>
              <a:defRPr sz="4800">
                <a:solidFill>
                  <a:schemeClr val="accent4"/>
                </a:solidFill>
              </a:defRPr>
            </a:lvl1pPr>
          </a:lstStyle>
          <a:p>
            <a:r>
              <a:t>True negative</a:t>
            </a:r>
          </a:p>
        </p:txBody>
      </p:sp>
      <p:sp>
        <p:nvSpPr>
          <p:cNvPr id="258" name="False positive"/>
          <p:cNvSpPr txBox="1"/>
          <p:nvPr/>
        </p:nvSpPr>
        <p:spPr>
          <a:xfrm>
            <a:off x="1692760" y="6918041"/>
            <a:ext cx="5785801" cy="861438"/>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chor="ctr">
            <a:spAutoFit/>
          </a:bodyPr>
          <a:lstStyle>
            <a:lvl1pPr>
              <a:defRPr sz="4800">
                <a:solidFill>
                  <a:schemeClr val="accent4"/>
                </a:solidFill>
              </a:defRPr>
            </a:lvl1pPr>
          </a:lstStyle>
          <a:p>
            <a:r>
              <a:t>False positive</a:t>
            </a:r>
          </a:p>
        </p:txBody>
      </p:sp>
      <p:sp>
        <p:nvSpPr>
          <p:cNvPr id="259" name="False negative"/>
          <p:cNvSpPr txBox="1"/>
          <p:nvPr/>
        </p:nvSpPr>
        <p:spPr>
          <a:xfrm>
            <a:off x="1692760" y="8682672"/>
            <a:ext cx="5785801" cy="861438"/>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chor="ctr">
            <a:spAutoFit/>
          </a:bodyPr>
          <a:lstStyle>
            <a:lvl1pPr>
              <a:defRPr sz="4800">
                <a:solidFill>
                  <a:schemeClr val="accent4"/>
                </a:solidFill>
              </a:defRPr>
            </a:lvl1pPr>
          </a:lstStyle>
          <a:p>
            <a:r>
              <a:t>False negative</a:t>
            </a:r>
          </a:p>
        </p:txBody>
      </p:sp>
      <p:grpSp>
        <p:nvGrpSpPr>
          <p:cNvPr id="262" name="Group"/>
          <p:cNvGrpSpPr/>
          <p:nvPr/>
        </p:nvGrpSpPr>
        <p:grpSpPr>
          <a:xfrm>
            <a:off x="6110369" y="6918041"/>
            <a:ext cx="17526282" cy="1559938"/>
            <a:chOff x="0" y="0"/>
            <a:chExt cx="17526280" cy="1559937"/>
          </a:xfrm>
        </p:grpSpPr>
        <p:sp>
          <p:nvSpPr>
            <p:cNvPr id="260" name="Fraction of times we identify a Legitimate as a Fraudulent…"/>
            <p:cNvSpPr txBox="1"/>
            <p:nvPr/>
          </p:nvSpPr>
          <p:spPr>
            <a:xfrm>
              <a:off x="1001629" y="0"/>
              <a:ext cx="16524652" cy="1559938"/>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spAutoFit/>
            </a:bodyPr>
            <a:lstStyle/>
            <a:p>
              <a:pPr>
                <a:defRPr sz="4800">
                  <a:solidFill>
                    <a:schemeClr val="accent1"/>
                  </a:solidFill>
                </a:defRPr>
              </a:pPr>
              <a:r>
                <a:t>Fraction of times we identify a Legitimate as a Fraudulent </a:t>
              </a:r>
            </a:p>
            <a:p>
              <a:pPr>
                <a:defRPr sz="4800">
                  <a:solidFill>
                    <a:schemeClr val="accent1"/>
                  </a:solidFill>
                </a:defRPr>
              </a:pPr>
              <a:r>
                <a:t>(Type I error)</a:t>
              </a:r>
            </a:p>
          </p:txBody>
        </p:sp>
        <p:sp>
          <p:nvSpPr>
            <p:cNvPr id="261" name="Arrow 11"/>
            <p:cNvSpPr/>
            <p:nvPr/>
          </p:nvSpPr>
          <p:spPr>
            <a:xfrm>
              <a:off x="0" y="150281"/>
              <a:ext cx="714194" cy="537723"/>
            </a:xfrm>
            <a:custGeom>
              <a:avLst/>
              <a:gdLst/>
              <a:ahLst/>
              <a:cxnLst>
                <a:cxn ang="0">
                  <a:pos x="wd2" y="hd2"/>
                </a:cxn>
                <a:cxn ang="5400000">
                  <a:pos x="wd2" y="hd2"/>
                </a:cxn>
                <a:cxn ang="10800000">
                  <a:pos x="wd2" y="hd2"/>
                </a:cxn>
                <a:cxn ang="16200000">
                  <a:pos x="wd2" y="hd2"/>
                </a:cxn>
              </a:cxnLst>
              <a:rect l="0" t="0" r="r" b="b"/>
              <a:pathLst>
                <a:path w="21600" h="21600"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chemeClr val="accent1"/>
            </a:solidFill>
            <a:ln w="12700" cap="flat">
              <a:noFill/>
              <a:miter lim="400000"/>
            </a:ln>
            <a:effectLst/>
          </p:spPr>
          <p:txBody>
            <a:bodyPr wrap="square" lIns="91439" tIns="91439" rIns="91439" bIns="91439" numCol="1" anchor="ctr">
              <a:noAutofit/>
            </a:bodyPr>
            <a:lstStyle/>
            <a:p>
              <a:pPr>
                <a:lnSpc>
                  <a:spcPct val="113000"/>
                </a:lnSpc>
                <a:spcBef>
                  <a:spcPts val="1600"/>
                </a:spcBef>
                <a:defRPr sz="4400">
                  <a:solidFill>
                    <a:schemeClr val="accent1"/>
                  </a:solidFill>
                  <a:latin typeface="Garamond"/>
                  <a:ea typeface="Garamond"/>
                  <a:cs typeface="Garamond"/>
                  <a:sym typeface="Garamond"/>
                </a:defRPr>
              </a:pPr>
              <a:endParaRPr/>
            </a:p>
          </p:txBody>
        </p:sp>
      </p:grpSp>
      <p:grpSp>
        <p:nvGrpSpPr>
          <p:cNvPr id="265" name="Group"/>
          <p:cNvGrpSpPr/>
          <p:nvPr/>
        </p:nvGrpSpPr>
        <p:grpSpPr>
          <a:xfrm>
            <a:off x="6110369" y="3388778"/>
            <a:ext cx="17526282" cy="861438"/>
            <a:chOff x="0" y="0"/>
            <a:chExt cx="17526280" cy="861437"/>
          </a:xfrm>
        </p:grpSpPr>
        <p:sp>
          <p:nvSpPr>
            <p:cNvPr id="263" name="Fraction of times we identify a Fraudulent as a Fraudulent"/>
            <p:cNvSpPr txBox="1"/>
            <p:nvPr/>
          </p:nvSpPr>
          <p:spPr>
            <a:xfrm>
              <a:off x="1001629" y="0"/>
              <a:ext cx="16524652" cy="861438"/>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spAutoFit/>
            </a:bodyPr>
            <a:lstStyle>
              <a:lvl1pPr>
                <a:defRPr sz="4800">
                  <a:solidFill>
                    <a:schemeClr val="accent1"/>
                  </a:solidFill>
                </a:defRPr>
              </a:lvl1pPr>
            </a:lstStyle>
            <a:p>
              <a:r>
                <a:t>Fraction of times we identify a Fraudulent as a Fraudulent</a:t>
              </a:r>
            </a:p>
          </p:txBody>
        </p:sp>
        <p:sp>
          <p:nvSpPr>
            <p:cNvPr id="264" name="Arrow 11"/>
            <p:cNvSpPr/>
            <p:nvPr/>
          </p:nvSpPr>
          <p:spPr>
            <a:xfrm>
              <a:off x="0" y="150281"/>
              <a:ext cx="714194" cy="537723"/>
            </a:xfrm>
            <a:custGeom>
              <a:avLst/>
              <a:gdLst/>
              <a:ahLst/>
              <a:cxnLst>
                <a:cxn ang="0">
                  <a:pos x="wd2" y="hd2"/>
                </a:cxn>
                <a:cxn ang="5400000">
                  <a:pos x="wd2" y="hd2"/>
                </a:cxn>
                <a:cxn ang="10800000">
                  <a:pos x="wd2" y="hd2"/>
                </a:cxn>
                <a:cxn ang="16200000">
                  <a:pos x="wd2" y="hd2"/>
                </a:cxn>
              </a:cxnLst>
              <a:rect l="0" t="0" r="r" b="b"/>
              <a:pathLst>
                <a:path w="21600" h="21600"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chemeClr val="accent1"/>
            </a:solidFill>
            <a:ln w="12700" cap="flat">
              <a:noFill/>
              <a:miter lim="400000"/>
            </a:ln>
            <a:effectLst/>
          </p:spPr>
          <p:txBody>
            <a:bodyPr wrap="square" lIns="91439" tIns="91439" rIns="91439" bIns="91439" numCol="1" anchor="ctr">
              <a:noAutofit/>
            </a:bodyPr>
            <a:lstStyle/>
            <a:p>
              <a:pPr>
                <a:lnSpc>
                  <a:spcPct val="113000"/>
                </a:lnSpc>
                <a:spcBef>
                  <a:spcPts val="1600"/>
                </a:spcBef>
                <a:defRPr sz="4400">
                  <a:solidFill>
                    <a:schemeClr val="accent1"/>
                  </a:solidFill>
                  <a:latin typeface="Garamond"/>
                  <a:ea typeface="Garamond"/>
                  <a:cs typeface="Garamond"/>
                  <a:sym typeface="Garamond"/>
                </a:defRPr>
              </a:pPr>
              <a:endParaRPr/>
            </a:p>
          </p:txBody>
        </p:sp>
      </p:grpSp>
      <p:grpSp>
        <p:nvGrpSpPr>
          <p:cNvPr id="268" name="Group"/>
          <p:cNvGrpSpPr/>
          <p:nvPr/>
        </p:nvGrpSpPr>
        <p:grpSpPr>
          <a:xfrm>
            <a:off x="6110369" y="5153409"/>
            <a:ext cx="17526282" cy="861438"/>
            <a:chOff x="0" y="0"/>
            <a:chExt cx="17526280" cy="861437"/>
          </a:xfrm>
        </p:grpSpPr>
        <p:sp>
          <p:nvSpPr>
            <p:cNvPr id="266" name="Fraction of times we identify a Legitimate as a Legitimate"/>
            <p:cNvSpPr txBox="1"/>
            <p:nvPr/>
          </p:nvSpPr>
          <p:spPr>
            <a:xfrm>
              <a:off x="1001629" y="0"/>
              <a:ext cx="16524652" cy="861438"/>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spAutoFit/>
            </a:bodyPr>
            <a:lstStyle>
              <a:lvl1pPr>
                <a:defRPr sz="4800">
                  <a:solidFill>
                    <a:schemeClr val="accent1"/>
                  </a:solidFill>
                </a:defRPr>
              </a:lvl1pPr>
            </a:lstStyle>
            <a:p>
              <a:r>
                <a:t>Fraction of times we identify a Legitimate as a Legitimate</a:t>
              </a:r>
            </a:p>
          </p:txBody>
        </p:sp>
        <p:sp>
          <p:nvSpPr>
            <p:cNvPr id="267" name="Arrow 11"/>
            <p:cNvSpPr/>
            <p:nvPr/>
          </p:nvSpPr>
          <p:spPr>
            <a:xfrm>
              <a:off x="0" y="145552"/>
              <a:ext cx="714194" cy="537723"/>
            </a:xfrm>
            <a:custGeom>
              <a:avLst/>
              <a:gdLst/>
              <a:ahLst/>
              <a:cxnLst>
                <a:cxn ang="0">
                  <a:pos x="wd2" y="hd2"/>
                </a:cxn>
                <a:cxn ang="5400000">
                  <a:pos x="wd2" y="hd2"/>
                </a:cxn>
                <a:cxn ang="10800000">
                  <a:pos x="wd2" y="hd2"/>
                </a:cxn>
                <a:cxn ang="16200000">
                  <a:pos x="wd2" y="hd2"/>
                </a:cxn>
              </a:cxnLst>
              <a:rect l="0" t="0" r="r" b="b"/>
              <a:pathLst>
                <a:path w="21600" h="21600"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chemeClr val="accent1"/>
            </a:solidFill>
            <a:ln w="12700" cap="flat">
              <a:noFill/>
              <a:miter lim="400000"/>
            </a:ln>
            <a:effectLst/>
          </p:spPr>
          <p:txBody>
            <a:bodyPr wrap="square" lIns="91439" tIns="91439" rIns="91439" bIns="91439" numCol="1" anchor="ctr">
              <a:noAutofit/>
            </a:bodyPr>
            <a:lstStyle/>
            <a:p>
              <a:pPr>
                <a:lnSpc>
                  <a:spcPct val="113000"/>
                </a:lnSpc>
                <a:spcBef>
                  <a:spcPts val="1600"/>
                </a:spcBef>
                <a:defRPr sz="4400">
                  <a:solidFill>
                    <a:schemeClr val="accent1"/>
                  </a:solidFill>
                  <a:latin typeface="Garamond"/>
                  <a:ea typeface="Garamond"/>
                  <a:cs typeface="Garamond"/>
                  <a:sym typeface="Garamond"/>
                </a:defRPr>
              </a:pPr>
              <a:endParaRPr/>
            </a:p>
          </p:txBody>
        </p:sp>
      </p:grpSp>
      <p:grpSp>
        <p:nvGrpSpPr>
          <p:cNvPr id="271" name="Group"/>
          <p:cNvGrpSpPr/>
          <p:nvPr/>
        </p:nvGrpSpPr>
        <p:grpSpPr>
          <a:xfrm>
            <a:off x="6110369" y="8692858"/>
            <a:ext cx="17526282" cy="1559938"/>
            <a:chOff x="0" y="0"/>
            <a:chExt cx="17526280" cy="1559937"/>
          </a:xfrm>
        </p:grpSpPr>
        <p:sp>
          <p:nvSpPr>
            <p:cNvPr id="269" name="Fraction of times we identify a Fraudulent as a Legitimate (Type II error)"/>
            <p:cNvSpPr txBox="1"/>
            <p:nvPr/>
          </p:nvSpPr>
          <p:spPr>
            <a:xfrm>
              <a:off x="1001629" y="0"/>
              <a:ext cx="16524652" cy="1559938"/>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spAutoFit/>
            </a:bodyPr>
            <a:lstStyle>
              <a:lvl1pPr>
                <a:defRPr sz="4800">
                  <a:solidFill>
                    <a:schemeClr val="accent1"/>
                  </a:solidFill>
                </a:defRPr>
              </a:lvl1pPr>
            </a:lstStyle>
            <a:p>
              <a:r>
                <a:t>Fraction of times we identify a Fraudulent as a Legitimate (Type II error)</a:t>
              </a:r>
            </a:p>
          </p:txBody>
        </p:sp>
        <p:sp>
          <p:nvSpPr>
            <p:cNvPr id="270" name="Arrow 11"/>
            <p:cNvSpPr/>
            <p:nvPr/>
          </p:nvSpPr>
          <p:spPr>
            <a:xfrm>
              <a:off x="0" y="140095"/>
              <a:ext cx="714194" cy="537723"/>
            </a:xfrm>
            <a:custGeom>
              <a:avLst/>
              <a:gdLst/>
              <a:ahLst/>
              <a:cxnLst>
                <a:cxn ang="0">
                  <a:pos x="wd2" y="hd2"/>
                </a:cxn>
                <a:cxn ang="5400000">
                  <a:pos x="wd2" y="hd2"/>
                </a:cxn>
                <a:cxn ang="10800000">
                  <a:pos x="wd2" y="hd2"/>
                </a:cxn>
                <a:cxn ang="16200000">
                  <a:pos x="wd2" y="hd2"/>
                </a:cxn>
              </a:cxnLst>
              <a:rect l="0" t="0" r="r" b="b"/>
              <a:pathLst>
                <a:path w="21600" h="21600"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chemeClr val="accent1"/>
            </a:solidFill>
            <a:ln w="12700" cap="flat">
              <a:noFill/>
              <a:miter lim="400000"/>
            </a:ln>
            <a:effectLst/>
          </p:spPr>
          <p:txBody>
            <a:bodyPr wrap="square" lIns="91439" tIns="91439" rIns="91439" bIns="91439" numCol="1" anchor="ctr">
              <a:noAutofit/>
            </a:bodyPr>
            <a:lstStyle/>
            <a:p>
              <a:pPr>
                <a:lnSpc>
                  <a:spcPct val="113000"/>
                </a:lnSpc>
                <a:spcBef>
                  <a:spcPts val="1600"/>
                </a:spcBef>
                <a:defRPr sz="4400">
                  <a:solidFill>
                    <a:schemeClr val="accent1"/>
                  </a:solidFill>
                  <a:latin typeface="Garamond"/>
                  <a:ea typeface="Garamond"/>
                  <a:cs typeface="Garamond"/>
                  <a:sym typeface="Garamond"/>
                </a:defRPr>
              </a:pPr>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2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 grpId="3" animBg="1" advAuto="0"/>
      <p:bldP spid="265" grpId="1" animBg="1" advAuto="0"/>
      <p:bldP spid="268" grpId="2" animBg="1" advAuto="0"/>
      <p:bldP spid="271" grpId="4" animBg="1" advAuto="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onfusion Matrix"/>
          <p:cNvSpPr txBox="1">
            <a:spLocks noGrp="1"/>
          </p:cNvSpPr>
          <p:nvPr>
            <p:ph type="title"/>
          </p:nvPr>
        </p:nvSpPr>
        <p:spPr>
          <a:prstGeom prst="rect">
            <a:avLst/>
          </a:prstGeom>
        </p:spPr>
        <p:txBody>
          <a:bodyPr/>
          <a:lstStyle/>
          <a:p>
            <a:r>
              <a:t>Confusion Matrix</a:t>
            </a:r>
          </a:p>
        </p:txBody>
      </p:sp>
      <p:pic>
        <p:nvPicPr>
          <p:cNvPr id="274" name="Google Shape;133;p26" descr="Google Shape;133;p26"/>
          <p:cNvPicPr>
            <a:picLocks noChangeAspect="1"/>
          </p:cNvPicPr>
          <p:nvPr/>
        </p:nvPicPr>
        <p:blipFill>
          <a:blip r:embed="rId2"/>
          <a:stretch>
            <a:fillRect/>
          </a:stretch>
        </p:blipFill>
        <p:spPr>
          <a:xfrm>
            <a:off x="1060128" y="3214687"/>
            <a:ext cx="9715664" cy="7286748"/>
          </a:xfrm>
          <a:prstGeom prst="rect">
            <a:avLst/>
          </a:prstGeom>
          <a:ln w="12700">
            <a:miter lim="400000"/>
          </a:ln>
        </p:spPr>
      </p:pic>
      <p:pic>
        <p:nvPicPr>
          <p:cNvPr id="275" name="Google Shape;134;p26" descr="Google Shape;134;p26"/>
          <p:cNvPicPr>
            <a:picLocks noChangeAspect="1"/>
          </p:cNvPicPr>
          <p:nvPr/>
        </p:nvPicPr>
        <p:blipFill>
          <a:blip r:embed="rId3"/>
          <a:stretch>
            <a:fillRect/>
          </a:stretch>
        </p:blipFill>
        <p:spPr>
          <a:xfrm>
            <a:off x="11234921" y="4164871"/>
            <a:ext cx="11475240" cy="6975613"/>
          </a:xfrm>
          <a:prstGeom prst="rect">
            <a:avLst/>
          </a:prstGeom>
          <a:ln w="12700">
            <a:miter lim="400000"/>
          </a:ln>
        </p:spPr>
      </p:pic>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ROC curves suggest a tradeoff"/>
          <p:cNvSpPr txBox="1">
            <a:spLocks noGrp="1"/>
          </p:cNvSpPr>
          <p:nvPr>
            <p:ph type="body" sz="quarter" idx="1"/>
          </p:nvPr>
        </p:nvSpPr>
        <p:spPr>
          <a:xfrm>
            <a:off x="1676400" y="2651477"/>
            <a:ext cx="21031200" cy="1288847"/>
          </a:xfrm>
          <a:prstGeom prst="rect">
            <a:avLst/>
          </a:prstGeom>
        </p:spPr>
        <p:txBody>
          <a:bodyPr/>
          <a:lstStyle/>
          <a:p>
            <a:pPr marL="481263" lvl="1" indent="-481263">
              <a:lnSpc>
                <a:spcPct val="110000"/>
              </a:lnSpc>
              <a:spcBef>
                <a:spcPts val="3000"/>
              </a:spcBef>
              <a:buSzPct val="100000"/>
              <a:buChar char="•"/>
              <a:defRPr sz="4800"/>
            </a:pPr>
            <a:r>
              <a:t>ROC curves suggest a tradeoff</a:t>
            </a:r>
          </a:p>
        </p:txBody>
      </p:sp>
      <p:sp>
        <p:nvSpPr>
          <p:cNvPr id="278" name="Receiver Operating Characteristic (ROC) Curve"/>
          <p:cNvSpPr txBox="1">
            <a:spLocks noGrp="1"/>
          </p:cNvSpPr>
          <p:nvPr>
            <p:ph type="title"/>
          </p:nvPr>
        </p:nvSpPr>
        <p:spPr>
          <a:prstGeom prst="rect">
            <a:avLst/>
          </a:prstGeom>
        </p:spPr>
        <p:txBody>
          <a:bodyPr/>
          <a:lstStyle/>
          <a:p>
            <a:r>
              <a:t>Receiver Operating Characteristic (ROC) Curve</a:t>
            </a:r>
          </a:p>
        </p:txBody>
      </p:sp>
      <p:pic>
        <p:nvPicPr>
          <p:cNvPr id="279" name="Google Shape;140;p27" descr="Google Shape;140;p27"/>
          <p:cNvPicPr>
            <a:picLocks noChangeAspect="1"/>
          </p:cNvPicPr>
          <p:nvPr/>
        </p:nvPicPr>
        <p:blipFill>
          <a:blip r:embed="rId2"/>
          <a:srcRect t="6033"/>
          <a:stretch>
            <a:fillRect/>
          </a:stretch>
        </p:blipFill>
        <p:spPr>
          <a:xfrm>
            <a:off x="6242843" y="4013041"/>
            <a:ext cx="11898142" cy="8385221"/>
          </a:xfrm>
          <a:prstGeom prst="rect">
            <a:avLst/>
          </a:prstGeom>
          <a:ln w="12700">
            <a:miter lim="400000"/>
          </a:ln>
        </p:spPr>
      </p:pic>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ubtitle 2"/>
          <p:cNvSpPr txBox="1">
            <a:spLocks noGrp="1"/>
          </p:cNvSpPr>
          <p:nvPr>
            <p:ph type="body" sz="quarter" idx="1"/>
          </p:nvPr>
        </p:nvSpPr>
        <p:spPr>
          <a:xfrm>
            <a:off x="1151343" y="9240193"/>
            <a:ext cx="20432591" cy="1316634"/>
          </a:xfrm>
          <a:prstGeom prst="rect">
            <a:avLst/>
          </a:prstGeom>
        </p:spPr>
        <p:txBody>
          <a:bodyPr/>
          <a:lstStyle/>
          <a:p>
            <a:r>
              <a:t>Tradeoffs Between Loss Functions</a:t>
            </a:r>
          </a:p>
        </p:txBody>
      </p:sp>
      <p:sp>
        <p:nvSpPr>
          <p:cNvPr id="282" name="Text Placeholder 5"/>
          <p:cNvSpPr>
            <a:spLocks noGrp="1"/>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solidFill>
                  <a:schemeClr val="accent4"/>
                </a:solidFill>
                <a:latin typeface="Garamond"/>
                <a:ea typeface="Garamond"/>
                <a:cs typeface="Garamond"/>
                <a:sym typeface="Garamond"/>
              </a:defRPr>
            </a:lvl1pPr>
          </a:lstStyle>
          <a:p>
            <a:r>
              <a:t>Prasanna (Sonny) Tambe, Associate Professor of Operations, Information and Decisions</a:t>
            </a:r>
          </a:p>
        </p:txBody>
      </p:sp>
      <p:sp>
        <p:nvSpPr>
          <p:cNvPr id="283" name="Title 1"/>
          <p:cNvSpPr txBox="1">
            <a:spLocks noGrp="1"/>
          </p:cNvSpPr>
          <p:nvPr>
            <p:ph type="title"/>
          </p:nvPr>
        </p:nvSpPr>
        <p:spPr>
          <a:xfrm>
            <a:off x="1151341" y="6833844"/>
            <a:ext cx="21697902" cy="2111119"/>
          </a:xfrm>
          <a:prstGeom prst="rect">
            <a:avLst/>
          </a:prstGeom>
        </p:spPr>
        <p:txBody>
          <a:bodyPr/>
          <a:lstStyle/>
          <a:p>
            <a:r>
              <a:t>AI Fundamentals</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What are the relative costs of false negatives and false positives?"/>
          <p:cNvSpPr txBox="1">
            <a:spLocks noGrp="1"/>
          </p:cNvSpPr>
          <p:nvPr>
            <p:ph type="body" idx="1"/>
          </p:nvPr>
        </p:nvSpPr>
        <p:spPr>
          <a:xfrm>
            <a:off x="1676400" y="2651477"/>
            <a:ext cx="21031200" cy="9469663"/>
          </a:xfrm>
          <a:prstGeom prst="rect">
            <a:avLst/>
          </a:prstGeom>
        </p:spPr>
        <p:txBody>
          <a:bodyPr/>
          <a:lstStyle/>
          <a:p>
            <a:pPr marL="481263" lvl="1" indent="-481263">
              <a:lnSpc>
                <a:spcPct val="110000"/>
              </a:lnSpc>
              <a:spcBef>
                <a:spcPts val="3000"/>
              </a:spcBef>
              <a:buSzPct val="100000"/>
              <a:buChar char="•"/>
              <a:defRPr sz="4800"/>
            </a:pPr>
            <a:r>
              <a:t>What are the relative costs of false negatives and false positives?</a:t>
            </a:r>
          </a:p>
        </p:txBody>
      </p:sp>
      <p:sp>
        <p:nvSpPr>
          <p:cNvPr id="286" name="Tradeoffs Between Loss Functions"/>
          <p:cNvSpPr txBox="1">
            <a:spLocks noGrp="1"/>
          </p:cNvSpPr>
          <p:nvPr>
            <p:ph type="title"/>
          </p:nvPr>
        </p:nvSpPr>
        <p:spPr>
          <a:prstGeom prst="rect">
            <a:avLst/>
          </a:prstGeom>
        </p:spPr>
        <p:txBody>
          <a:bodyPr/>
          <a:lstStyle/>
          <a:p>
            <a:r>
              <a:t>Tradeoffs Between Loss Functions</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Tradeoffs Between Loss Functions"/>
          <p:cNvSpPr txBox="1">
            <a:spLocks noGrp="1"/>
          </p:cNvSpPr>
          <p:nvPr>
            <p:ph type="title"/>
          </p:nvPr>
        </p:nvSpPr>
        <p:spPr>
          <a:prstGeom prst="rect">
            <a:avLst/>
          </a:prstGeom>
        </p:spPr>
        <p:txBody>
          <a:bodyPr/>
          <a:lstStyle/>
          <a:p>
            <a:r>
              <a:t>Tradeoffs Between Loss Functions</a:t>
            </a:r>
          </a:p>
        </p:txBody>
      </p:sp>
      <p:sp>
        <p:nvSpPr>
          <p:cNvPr id="289" name="Medical application — screening for a disease…"/>
          <p:cNvSpPr txBox="1">
            <a:spLocks noGrp="1"/>
          </p:cNvSpPr>
          <p:nvPr>
            <p:ph type="body" idx="1"/>
          </p:nvPr>
        </p:nvSpPr>
        <p:spPr>
          <a:xfrm>
            <a:off x="1676400" y="3667871"/>
            <a:ext cx="21031200" cy="8014775"/>
          </a:xfrm>
          <a:prstGeom prst="rect">
            <a:avLst/>
          </a:prstGeom>
        </p:spPr>
        <p:txBody>
          <a:bodyPr/>
          <a:lstStyle/>
          <a:p>
            <a:pPr marL="481263" lvl="1" indent="-481263">
              <a:lnSpc>
                <a:spcPct val="110000"/>
              </a:lnSpc>
              <a:spcBef>
                <a:spcPts val="3000"/>
              </a:spcBef>
              <a:buSzPct val="100000"/>
              <a:buChar char="•"/>
              <a:defRPr sz="4800"/>
            </a:pPr>
            <a:r>
              <a:t>Medical application — screening for a disease</a:t>
            </a:r>
          </a:p>
          <a:p>
            <a:pPr marL="1270000" lvl="2" indent="-508000">
              <a:lnSpc>
                <a:spcPct val="110000"/>
              </a:lnSpc>
              <a:spcBef>
                <a:spcPts val="1500"/>
              </a:spcBef>
              <a:buSzPct val="100000"/>
              <a:buChar char="•"/>
              <a:defRPr sz="4800"/>
            </a:pPr>
            <a:r>
              <a:t>Want to make sure we don’t miss a person with the condition</a:t>
            </a:r>
          </a:p>
          <a:p>
            <a:pPr marL="1270000" lvl="2" indent="-508000">
              <a:lnSpc>
                <a:spcPct val="110000"/>
              </a:lnSpc>
              <a:spcBef>
                <a:spcPts val="1500"/>
              </a:spcBef>
              <a:buSzPct val="100000"/>
              <a:buChar char="•"/>
              <a:defRPr sz="4800"/>
            </a:pPr>
            <a:r>
              <a:t>Even at the potential cost of falsely identifying some cases as having the condition, even if they actually don’t</a:t>
            </a:r>
          </a:p>
          <a:p>
            <a:pPr marL="481263" lvl="1" indent="-481263">
              <a:lnSpc>
                <a:spcPct val="110000"/>
              </a:lnSpc>
              <a:spcBef>
                <a:spcPts val="3000"/>
              </a:spcBef>
              <a:buSzPct val="100000"/>
              <a:buChar char="•"/>
              <a:defRPr sz="4800"/>
            </a:pPr>
            <a:r>
              <a:t>Radar system detecting incoming aircraft</a:t>
            </a:r>
          </a:p>
        </p:txBody>
      </p:sp>
      <p:sp>
        <p:nvSpPr>
          <p:cNvPr id="290" name="When might we want a sensitive test?"/>
          <p:cNvSpPr txBox="1"/>
          <p:nvPr/>
        </p:nvSpPr>
        <p:spPr>
          <a:xfrm>
            <a:off x="1676400" y="2559573"/>
            <a:ext cx="21031200" cy="11066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lvl="1" indent="0">
              <a:lnSpc>
                <a:spcPct val="110000"/>
              </a:lnSpc>
              <a:spcBef>
                <a:spcPts val="3000"/>
              </a:spcBef>
              <a:defRPr sz="4800">
                <a:solidFill>
                  <a:schemeClr val="accent4"/>
                </a:solidFill>
              </a:defRPr>
            </a:pPr>
            <a:r>
              <a:t>When might we want a sensitive test?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89">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8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8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8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28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1" build="p" bldLvl="5" animBg="1" advAuto="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Tradeoffs Between Loss Functions"/>
          <p:cNvSpPr txBox="1">
            <a:spLocks noGrp="1"/>
          </p:cNvSpPr>
          <p:nvPr>
            <p:ph type="title"/>
          </p:nvPr>
        </p:nvSpPr>
        <p:spPr>
          <a:prstGeom prst="rect">
            <a:avLst/>
          </a:prstGeom>
        </p:spPr>
        <p:txBody>
          <a:bodyPr/>
          <a:lstStyle/>
          <a:p>
            <a:r>
              <a:t>Tradeoffs Between Loss Functions</a:t>
            </a:r>
          </a:p>
        </p:txBody>
      </p:sp>
      <p:sp>
        <p:nvSpPr>
          <p:cNvPr id="293" name="When it’s okay for a car to take a left turn…"/>
          <p:cNvSpPr txBox="1">
            <a:spLocks noGrp="1"/>
          </p:cNvSpPr>
          <p:nvPr>
            <p:ph type="body" idx="1"/>
          </p:nvPr>
        </p:nvSpPr>
        <p:spPr>
          <a:xfrm>
            <a:off x="1676400" y="3667871"/>
            <a:ext cx="21031200" cy="8014775"/>
          </a:xfrm>
          <a:prstGeom prst="rect">
            <a:avLst/>
          </a:prstGeom>
        </p:spPr>
        <p:txBody>
          <a:bodyPr/>
          <a:lstStyle/>
          <a:p>
            <a:pPr marL="481263" lvl="1" indent="-481263">
              <a:lnSpc>
                <a:spcPct val="110000"/>
              </a:lnSpc>
              <a:spcBef>
                <a:spcPts val="3000"/>
              </a:spcBef>
              <a:buSzPct val="100000"/>
              <a:buChar char="•"/>
              <a:defRPr sz="4800"/>
            </a:pPr>
            <a:r>
              <a:t>When it’s okay for a car to take a left turn</a:t>
            </a:r>
          </a:p>
          <a:p>
            <a:pPr marL="1270000" lvl="2" indent="-508000">
              <a:lnSpc>
                <a:spcPct val="110000"/>
              </a:lnSpc>
              <a:spcBef>
                <a:spcPts val="1500"/>
              </a:spcBef>
              <a:buSzPct val="100000"/>
              <a:buChar char="•"/>
              <a:defRPr sz="4800"/>
            </a:pPr>
            <a:r>
              <a:t>Want to be absolutely sure that it is okay to take a left before recommending the decision to take a left</a:t>
            </a:r>
          </a:p>
          <a:p>
            <a:pPr marL="1270000" lvl="2" indent="-508000">
              <a:lnSpc>
                <a:spcPct val="110000"/>
              </a:lnSpc>
              <a:spcBef>
                <a:spcPts val="1500"/>
              </a:spcBef>
              <a:buSzPct val="100000"/>
              <a:buChar char="•"/>
              <a:defRPr sz="4800"/>
            </a:pPr>
            <a:r>
              <a:t>Even if it means we will miss some opportunities to take a left turn</a:t>
            </a:r>
          </a:p>
          <a:p>
            <a:pPr marL="481263" lvl="1" indent="-481263">
              <a:lnSpc>
                <a:spcPct val="110000"/>
              </a:lnSpc>
              <a:spcBef>
                <a:spcPts val="3000"/>
              </a:spcBef>
              <a:buSzPct val="100000"/>
              <a:buChar char="•"/>
              <a:defRPr sz="4800"/>
            </a:pPr>
            <a:r>
              <a:t>Identifying violations that have severe punishments (e.g. cheating that leads to expulsion)</a:t>
            </a:r>
          </a:p>
        </p:txBody>
      </p:sp>
      <p:sp>
        <p:nvSpPr>
          <p:cNvPr id="294" name="When might we want a precise test?"/>
          <p:cNvSpPr txBox="1"/>
          <p:nvPr/>
        </p:nvSpPr>
        <p:spPr>
          <a:xfrm>
            <a:off x="1676400" y="2559573"/>
            <a:ext cx="21031200" cy="11066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lvl="1" indent="0">
              <a:lnSpc>
                <a:spcPct val="110000"/>
              </a:lnSpc>
              <a:spcBef>
                <a:spcPts val="3000"/>
              </a:spcBef>
              <a:defRPr sz="4800">
                <a:solidFill>
                  <a:schemeClr val="accent4"/>
                </a:solidFill>
              </a:defRPr>
            </a:pPr>
            <a:r>
              <a:t>When might we want a precise test?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93">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9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9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9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29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1" build="p" bldLvl="5" animBg="1" advAuto="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ubtitle 2"/>
          <p:cNvSpPr txBox="1">
            <a:spLocks noGrp="1"/>
          </p:cNvSpPr>
          <p:nvPr>
            <p:ph type="body" sz="quarter" idx="1"/>
          </p:nvPr>
        </p:nvSpPr>
        <p:spPr>
          <a:xfrm>
            <a:off x="1151343" y="9240193"/>
            <a:ext cx="20432591" cy="1316634"/>
          </a:xfrm>
          <a:prstGeom prst="rect">
            <a:avLst/>
          </a:prstGeom>
        </p:spPr>
        <p:txBody>
          <a:bodyPr/>
          <a:lstStyle/>
          <a:p>
            <a:r>
              <a:t>How is Training Data Acquired?</a:t>
            </a:r>
          </a:p>
        </p:txBody>
      </p:sp>
      <p:sp>
        <p:nvSpPr>
          <p:cNvPr id="297" name="Text Placeholder 5"/>
          <p:cNvSpPr>
            <a:spLocks noGrp="1"/>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solidFill>
                  <a:schemeClr val="accent4"/>
                </a:solidFill>
                <a:latin typeface="Garamond"/>
                <a:ea typeface="Garamond"/>
                <a:cs typeface="Garamond"/>
                <a:sym typeface="Garamond"/>
              </a:defRPr>
            </a:lvl1pPr>
          </a:lstStyle>
          <a:p>
            <a:r>
              <a:t>Prasanna (Sonny) Tambe, Associate Professor of Operations, Information and Decisions</a:t>
            </a:r>
          </a:p>
        </p:txBody>
      </p:sp>
      <p:sp>
        <p:nvSpPr>
          <p:cNvPr id="298" name="Title 1"/>
          <p:cNvSpPr txBox="1">
            <a:spLocks noGrp="1"/>
          </p:cNvSpPr>
          <p:nvPr>
            <p:ph type="title"/>
          </p:nvPr>
        </p:nvSpPr>
        <p:spPr>
          <a:xfrm>
            <a:off x="1151341" y="6833844"/>
            <a:ext cx="21697902" cy="2111119"/>
          </a:xfrm>
          <a:prstGeom prst="rect">
            <a:avLst/>
          </a:prstGeom>
        </p:spPr>
        <p:txBody>
          <a:bodyPr/>
          <a:lstStyle/>
          <a:p>
            <a:r>
              <a:t>AI Fundamentals</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he data that the algorithm uses to learn the best mapping between the inputs and the right predictions, or outputs"/>
          <p:cNvSpPr txBox="1">
            <a:spLocks noGrp="1"/>
          </p:cNvSpPr>
          <p:nvPr>
            <p:ph type="body" idx="1"/>
          </p:nvPr>
        </p:nvSpPr>
        <p:spPr>
          <a:xfrm>
            <a:off x="1676400" y="2651477"/>
            <a:ext cx="21031200" cy="9469663"/>
          </a:xfrm>
          <a:prstGeom prst="rect">
            <a:avLst/>
          </a:prstGeom>
        </p:spPr>
        <p:txBody>
          <a:bodyPr/>
          <a:lstStyle/>
          <a:p>
            <a:pPr marL="481263" lvl="1" indent="-481263">
              <a:lnSpc>
                <a:spcPct val="110000"/>
              </a:lnSpc>
              <a:spcBef>
                <a:spcPts val="3000"/>
              </a:spcBef>
              <a:buSzPct val="100000"/>
              <a:buChar char="•"/>
              <a:defRPr sz="4800"/>
            </a:pPr>
            <a:r>
              <a:t>The data that the algorithm uses to learn the best mapping between the inputs and the right predictions, or outputs</a:t>
            </a:r>
          </a:p>
        </p:txBody>
      </p:sp>
      <p:sp>
        <p:nvSpPr>
          <p:cNvPr id="301" name="Training Data"/>
          <p:cNvSpPr txBox="1">
            <a:spLocks noGrp="1"/>
          </p:cNvSpPr>
          <p:nvPr>
            <p:ph type="title"/>
          </p:nvPr>
        </p:nvSpPr>
        <p:spPr>
          <a:prstGeom prst="rect">
            <a:avLst/>
          </a:prstGeom>
        </p:spPr>
        <p:txBody>
          <a:bodyPr/>
          <a:lstStyle/>
          <a:p>
            <a:r>
              <a:t>Training Data</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69"/>
          <p:cNvSpPr txBox="1">
            <a:spLocks noGrp="1"/>
          </p:cNvSpPr>
          <p:nvPr>
            <p:ph type="title"/>
          </p:nvPr>
        </p:nvSpPr>
        <p:spPr>
          <a:xfrm>
            <a:off x="1676400" y="730250"/>
            <a:ext cx="21031199" cy="960263"/>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rgbClr val="C5093B"/>
              </a:buClr>
              <a:buSzPts val="5600"/>
              <a:buFont typeface="Arial"/>
              <a:buNone/>
            </a:pPr>
            <a:r>
              <a:rPr lang="en-US" sz="5600" b="0" i="0" u="none" strike="noStrike" cap="none">
                <a:solidFill>
                  <a:srgbClr val="C5093B"/>
                </a:solidFill>
                <a:latin typeface="Arial"/>
                <a:ea typeface="Arial"/>
                <a:cs typeface="Arial"/>
                <a:sym typeface="Arial"/>
              </a:rPr>
              <a:t>Decision Trees</a:t>
            </a:r>
            <a:endParaRPr/>
          </a:p>
        </p:txBody>
      </p:sp>
      <p:sp>
        <p:nvSpPr>
          <p:cNvPr id="864" name="Google Shape;864;p69"/>
          <p:cNvSpPr txBox="1"/>
          <p:nvPr/>
        </p:nvSpPr>
        <p:spPr>
          <a:xfrm>
            <a:off x="1625600" y="2514600"/>
            <a:ext cx="21031199" cy="1620560"/>
          </a:xfrm>
          <a:prstGeom prst="rect">
            <a:avLst/>
          </a:prstGeom>
          <a:noFill/>
          <a:ln>
            <a:noFill/>
          </a:ln>
        </p:spPr>
        <p:txBody>
          <a:bodyPr spcFirstLastPara="1" wrap="square" lIns="0" tIns="0" rIns="0" bIns="0" anchor="t" anchorCtr="0">
            <a:normAutofit/>
          </a:bodyPr>
          <a:lstStyle/>
          <a:p>
            <a:pPr marL="571500" marR="0" lvl="1" indent="-571500" algn="l" rtl="0">
              <a:lnSpc>
                <a:spcPct val="110000"/>
              </a:lnSpc>
              <a:spcBef>
                <a:spcPts val="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Easy-to-interpret models built by iteratively looking for features in your data that are most predictive</a:t>
            </a:r>
            <a:endParaRPr/>
          </a:p>
        </p:txBody>
      </p:sp>
      <p:sp>
        <p:nvSpPr>
          <p:cNvPr id="865" name="Google Shape;865;p69"/>
          <p:cNvSpPr txBox="1"/>
          <p:nvPr/>
        </p:nvSpPr>
        <p:spPr>
          <a:xfrm>
            <a:off x="1676400" y="4411014"/>
            <a:ext cx="6025009" cy="5950590"/>
          </a:xfrm>
          <a:prstGeom prst="rect">
            <a:avLst/>
          </a:prstGeom>
          <a:noFill/>
          <a:ln>
            <a:noFill/>
          </a:ln>
        </p:spPr>
        <p:txBody>
          <a:bodyPr spcFirstLastPara="1" wrap="square" lIns="0" tIns="0" rIns="0" bIns="0" anchor="t" anchorCtr="0">
            <a:normAutofit/>
          </a:bodyPr>
          <a:lstStyle/>
          <a:p>
            <a:pPr marL="554355" marR="0" lvl="1" indent="-554355" algn="l" rtl="0">
              <a:lnSpc>
                <a:spcPct val="110000"/>
              </a:lnSpc>
              <a:spcBef>
                <a:spcPts val="0"/>
              </a:spcBef>
              <a:spcAft>
                <a:spcPts val="0"/>
              </a:spcAft>
              <a:buClr>
                <a:schemeClr val="accent1"/>
              </a:buClr>
              <a:buSzPts val="4656"/>
              <a:buFont typeface="Arial"/>
              <a:buChar char="•"/>
            </a:pPr>
            <a:r>
              <a:rPr lang="en-US" sz="4656" b="0" i="0" u="none" strike="noStrike" cap="none">
                <a:solidFill>
                  <a:schemeClr val="accent1"/>
                </a:solidFill>
                <a:latin typeface="Arial"/>
                <a:ea typeface="Arial"/>
                <a:cs typeface="Arial"/>
                <a:sym typeface="Arial"/>
              </a:rPr>
              <a:t>Example:</a:t>
            </a:r>
            <a:endParaRPr/>
          </a:p>
          <a:p>
            <a:pPr marL="0" marR="0" lvl="2" indent="554355" algn="l" rtl="0">
              <a:lnSpc>
                <a:spcPct val="110000"/>
              </a:lnSpc>
              <a:spcBef>
                <a:spcPts val="2900"/>
              </a:spcBef>
              <a:spcAft>
                <a:spcPts val="0"/>
              </a:spcAft>
              <a:buClr>
                <a:schemeClr val="accent1"/>
              </a:buClr>
              <a:buSzPts val="4656"/>
              <a:buFont typeface="Arial"/>
              <a:buNone/>
            </a:pPr>
            <a:r>
              <a:rPr lang="en-US" sz="4656" b="0" i="0" u="none" strike="noStrike" cap="none">
                <a:solidFill>
                  <a:schemeClr val="accent1"/>
                </a:solidFill>
                <a:latin typeface="Arial"/>
                <a:ea typeface="Arial"/>
                <a:cs typeface="Arial"/>
                <a:sym typeface="Arial"/>
              </a:rPr>
              <a:t>Output: Will it rain or not today? </a:t>
            </a:r>
            <a:endParaRPr/>
          </a:p>
          <a:p>
            <a:pPr marL="0" marR="0" lvl="2" indent="554355" algn="l" rtl="0">
              <a:lnSpc>
                <a:spcPct val="110000"/>
              </a:lnSpc>
              <a:spcBef>
                <a:spcPts val="2900"/>
              </a:spcBef>
              <a:spcAft>
                <a:spcPts val="0"/>
              </a:spcAft>
              <a:buClr>
                <a:schemeClr val="accent1"/>
              </a:buClr>
              <a:buSzPts val="4656"/>
              <a:buFont typeface="Arial"/>
              <a:buNone/>
            </a:pPr>
            <a:r>
              <a:rPr lang="en-US" sz="4656" b="0" i="0" u="none" strike="noStrike" cap="none">
                <a:solidFill>
                  <a:schemeClr val="accent1"/>
                </a:solidFill>
                <a:latin typeface="Arial"/>
                <a:ea typeface="Arial"/>
                <a:cs typeface="Arial"/>
                <a:sym typeface="Arial"/>
              </a:rPr>
              <a:t>Inputs: Temperature, wind, pressure</a:t>
            </a:r>
            <a:endParaRPr/>
          </a:p>
        </p:txBody>
      </p:sp>
      <p:pic>
        <p:nvPicPr>
          <p:cNvPr id="866" name="Google Shape;866;p69" descr="Picture 6"/>
          <p:cNvPicPr preferRelativeResize="0"/>
          <p:nvPr/>
        </p:nvPicPr>
        <p:blipFill rotWithShape="1">
          <a:blip r:embed="rId3">
            <a:alphaModFix/>
          </a:blip>
          <a:srcRect/>
          <a:stretch/>
        </p:blipFill>
        <p:spPr>
          <a:xfrm>
            <a:off x="9666355" y="3386767"/>
            <a:ext cx="13405544" cy="938798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Training Data"/>
          <p:cNvSpPr txBox="1">
            <a:spLocks noGrp="1"/>
          </p:cNvSpPr>
          <p:nvPr>
            <p:ph type="title"/>
          </p:nvPr>
        </p:nvSpPr>
        <p:spPr>
          <a:prstGeom prst="rect">
            <a:avLst/>
          </a:prstGeom>
        </p:spPr>
        <p:txBody>
          <a:bodyPr/>
          <a:lstStyle/>
          <a:p>
            <a:r>
              <a:t>Training Data</a:t>
            </a:r>
          </a:p>
        </p:txBody>
      </p:sp>
      <p:sp>
        <p:nvSpPr>
          <p:cNvPr id="304" name="Archival, or historical, data in the organization…"/>
          <p:cNvSpPr txBox="1">
            <a:spLocks noGrp="1"/>
          </p:cNvSpPr>
          <p:nvPr>
            <p:ph type="body" idx="1"/>
          </p:nvPr>
        </p:nvSpPr>
        <p:spPr>
          <a:xfrm>
            <a:off x="1676400" y="3667871"/>
            <a:ext cx="21031200" cy="9212708"/>
          </a:xfrm>
          <a:prstGeom prst="rect">
            <a:avLst/>
          </a:prstGeom>
        </p:spPr>
        <p:txBody>
          <a:bodyPr/>
          <a:lstStyle/>
          <a:p>
            <a:pPr marL="481263" lvl="1" indent="-481263">
              <a:lnSpc>
                <a:spcPct val="110000"/>
              </a:lnSpc>
              <a:spcBef>
                <a:spcPts val="3000"/>
              </a:spcBef>
              <a:buSzPct val="100000"/>
              <a:buChar char="•"/>
              <a:defRPr sz="4800"/>
            </a:pPr>
            <a:r>
              <a:t>Archival, or historical, data in the organization</a:t>
            </a:r>
          </a:p>
          <a:p>
            <a:pPr marL="1270000" lvl="2" indent="-508000">
              <a:lnSpc>
                <a:spcPct val="110000"/>
              </a:lnSpc>
              <a:spcBef>
                <a:spcPts val="1500"/>
              </a:spcBef>
              <a:buSzPct val="100000"/>
              <a:buChar char="•"/>
              <a:defRPr sz="4800"/>
            </a:pPr>
            <a:r>
              <a:t>In many domains there are records of decisions that have been made that can be used to train a model </a:t>
            </a:r>
          </a:p>
          <a:p>
            <a:pPr marL="1270000" lvl="2" indent="-508000">
              <a:lnSpc>
                <a:spcPct val="110000"/>
              </a:lnSpc>
              <a:spcBef>
                <a:spcPts val="1500"/>
              </a:spcBef>
              <a:buSzPct val="100000"/>
              <a:buChar char="•"/>
              <a:defRPr sz="4800"/>
            </a:pPr>
            <a:r>
              <a:t>E.g. resume screening</a:t>
            </a:r>
          </a:p>
          <a:p>
            <a:pPr marL="481263" lvl="1" indent="-481263">
              <a:lnSpc>
                <a:spcPct val="110000"/>
              </a:lnSpc>
              <a:spcBef>
                <a:spcPts val="3000"/>
              </a:spcBef>
              <a:buSzPct val="100000"/>
              <a:buChar char="•"/>
              <a:defRPr sz="4800"/>
            </a:pPr>
            <a:r>
              <a:t>Human data labeling to generate training data</a:t>
            </a:r>
          </a:p>
          <a:p>
            <a:pPr marL="1270000" lvl="2" indent="-508000">
              <a:lnSpc>
                <a:spcPct val="110000"/>
              </a:lnSpc>
              <a:spcBef>
                <a:spcPts val="1500"/>
              </a:spcBef>
              <a:buSzPct val="100000"/>
              <a:buChar char="•"/>
              <a:defRPr sz="4800"/>
            </a:pPr>
            <a:r>
              <a:t>Platforms for crowdsourcing the task of labeling data</a:t>
            </a:r>
          </a:p>
          <a:p>
            <a:pPr marL="481263" lvl="1" indent="-481263">
              <a:lnSpc>
                <a:spcPct val="110000"/>
              </a:lnSpc>
              <a:spcBef>
                <a:spcPts val="3000"/>
              </a:spcBef>
              <a:buSzPct val="100000"/>
              <a:buChar char="•"/>
              <a:defRPr sz="4800"/>
            </a:pPr>
            <a:r>
              <a:t>Using customers to label data</a:t>
            </a:r>
          </a:p>
          <a:p>
            <a:pPr marL="1270000" lvl="2" indent="-508000">
              <a:lnSpc>
                <a:spcPct val="110000"/>
              </a:lnSpc>
              <a:spcBef>
                <a:spcPts val="1500"/>
              </a:spcBef>
              <a:buSzPct val="100000"/>
              <a:buChar char="•"/>
              <a:defRPr sz="4800"/>
            </a:pPr>
            <a:r>
              <a:t>Google and Gmail spam filtering</a:t>
            </a:r>
          </a:p>
          <a:p>
            <a:pPr marL="1270000" lvl="2" indent="-508000">
              <a:lnSpc>
                <a:spcPct val="110000"/>
              </a:lnSpc>
              <a:spcBef>
                <a:spcPts val="1500"/>
              </a:spcBef>
              <a:buSzPct val="100000"/>
              <a:buChar char="•"/>
              <a:defRPr sz="4800"/>
            </a:pPr>
            <a:r>
              <a:t>Social networks</a:t>
            </a:r>
          </a:p>
        </p:txBody>
      </p:sp>
      <p:sp>
        <p:nvSpPr>
          <p:cNvPr id="305" name="Where does training data come from?"/>
          <p:cNvSpPr txBox="1"/>
          <p:nvPr/>
        </p:nvSpPr>
        <p:spPr>
          <a:xfrm>
            <a:off x="1676400" y="2559573"/>
            <a:ext cx="21031200" cy="11066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lvl="1" indent="0">
              <a:lnSpc>
                <a:spcPct val="110000"/>
              </a:lnSpc>
              <a:spcBef>
                <a:spcPts val="3000"/>
              </a:spcBef>
              <a:defRPr sz="4800">
                <a:solidFill>
                  <a:schemeClr val="accent4"/>
                </a:solidFill>
              </a:defRPr>
            </a:pPr>
            <a:r>
              <a:t>Where does training data come from?</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04">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0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0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0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30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30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30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p:tmAbs val="0"/>
                                  </p:iterate>
                                  <p:childTnLst>
                                    <p:set>
                                      <p:cBhvr>
                                        <p:cTn id="32" fill="hold"/>
                                        <p:tgtEl>
                                          <p:spTgt spid="30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iterate>
                                    <p:tmAbs val="0"/>
                                  </p:iterate>
                                  <p:childTnLst>
                                    <p:set>
                                      <p:cBhvr>
                                        <p:cTn id="36" fill="hold"/>
                                        <p:tgtEl>
                                          <p:spTgt spid="30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 grpId="1" build="p" bldLvl="5" animBg="1" advAuto="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Subtitle 2"/>
          <p:cNvSpPr txBox="1">
            <a:spLocks noGrp="1"/>
          </p:cNvSpPr>
          <p:nvPr>
            <p:ph type="body" sz="quarter" idx="1"/>
          </p:nvPr>
        </p:nvSpPr>
        <p:spPr>
          <a:xfrm>
            <a:off x="1151343" y="9240193"/>
            <a:ext cx="20432591" cy="1316634"/>
          </a:xfrm>
          <a:prstGeom prst="rect">
            <a:avLst/>
          </a:prstGeom>
        </p:spPr>
        <p:txBody>
          <a:bodyPr/>
          <a:lstStyle/>
          <a:p>
            <a:r>
              <a:t>The Over-Fitting Problem</a:t>
            </a:r>
          </a:p>
        </p:txBody>
      </p:sp>
      <p:sp>
        <p:nvSpPr>
          <p:cNvPr id="308" name="Text Placeholder 5"/>
          <p:cNvSpPr>
            <a:spLocks noGrp="1"/>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solidFill>
                  <a:schemeClr val="accent4"/>
                </a:solidFill>
                <a:latin typeface="Garamond"/>
                <a:ea typeface="Garamond"/>
                <a:cs typeface="Garamond"/>
                <a:sym typeface="Garamond"/>
              </a:defRPr>
            </a:lvl1pPr>
          </a:lstStyle>
          <a:p>
            <a:r>
              <a:t>Prasanna (Sonny) Tambe, Associate Professor of Operations, Information and Decisions</a:t>
            </a:r>
          </a:p>
        </p:txBody>
      </p:sp>
      <p:sp>
        <p:nvSpPr>
          <p:cNvPr id="309" name="Title 1"/>
          <p:cNvSpPr txBox="1">
            <a:spLocks noGrp="1"/>
          </p:cNvSpPr>
          <p:nvPr>
            <p:ph type="title"/>
          </p:nvPr>
        </p:nvSpPr>
        <p:spPr>
          <a:xfrm>
            <a:off x="1151341" y="6833844"/>
            <a:ext cx="21697902" cy="2111119"/>
          </a:xfrm>
          <a:prstGeom prst="rect">
            <a:avLst/>
          </a:prstGeom>
        </p:spPr>
        <p:txBody>
          <a:bodyPr/>
          <a:lstStyle/>
          <a:p>
            <a:r>
              <a:t>AI Fundamentals</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Training data is the key to building ML algorithms, but we care most about performance on out-of-sample data…"/>
          <p:cNvSpPr txBox="1">
            <a:spLocks noGrp="1"/>
          </p:cNvSpPr>
          <p:nvPr>
            <p:ph type="body" idx="1"/>
          </p:nvPr>
        </p:nvSpPr>
        <p:spPr>
          <a:xfrm>
            <a:off x="1676400" y="2651477"/>
            <a:ext cx="21031200" cy="9469663"/>
          </a:xfrm>
          <a:prstGeom prst="rect">
            <a:avLst/>
          </a:prstGeom>
        </p:spPr>
        <p:txBody>
          <a:bodyPr/>
          <a:lstStyle/>
          <a:p>
            <a:pPr marL="481263" lvl="1" indent="-481263">
              <a:lnSpc>
                <a:spcPct val="110000"/>
              </a:lnSpc>
              <a:spcBef>
                <a:spcPts val="3000"/>
              </a:spcBef>
              <a:buSzPct val="100000"/>
              <a:buChar char="•"/>
              <a:defRPr sz="4800"/>
            </a:pPr>
            <a:r>
              <a:t>Training data is the key to building ML algorithms, but we care most about performance on out-of-sample data</a:t>
            </a:r>
          </a:p>
          <a:p>
            <a:pPr marL="481263" lvl="1" indent="-481263">
              <a:lnSpc>
                <a:spcPct val="110000"/>
              </a:lnSpc>
              <a:spcBef>
                <a:spcPts val="3000"/>
              </a:spcBef>
              <a:buSzPct val="100000"/>
              <a:buChar char="•"/>
              <a:defRPr sz="4800"/>
            </a:pPr>
            <a:r>
              <a:t>The point is to predict outcomes where we don’t already know what is going to happen</a:t>
            </a:r>
          </a:p>
        </p:txBody>
      </p:sp>
      <p:sp>
        <p:nvSpPr>
          <p:cNvPr id="312" name="Key to ML Algorithms"/>
          <p:cNvSpPr txBox="1">
            <a:spLocks noGrp="1"/>
          </p:cNvSpPr>
          <p:nvPr>
            <p:ph type="title"/>
          </p:nvPr>
        </p:nvSpPr>
        <p:spPr>
          <a:prstGeom prst="rect">
            <a:avLst/>
          </a:prstGeom>
        </p:spPr>
        <p:txBody>
          <a:bodyPr/>
          <a:lstStyle/>
          <a:p>
            <a:r>
              <a:t>Key to ML Algorithms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11">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 grpId="1" build="p" bldLvl="5" animBg="1" advAuto="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Over-fitting is the danger that the model performs well on training data, but not other data sets…"/>
          <p:cNvSpPr txBox="1">
            <a:spLocks noGrp="1"/>
          </p:cNvSpPr>
          <p:nvPr>
            <p:ph type="body" idx="1"/>
          </p:nvPr>
        </p:nvSpPr>
        <p:spPr>
          <a:xfrm>
            <a:off x="1676400" y="2651477"/>
            <a:ext cx="21031200" cy="9469663"/>
          </a:xfrm>
          <a:prstGeom prst="rect">
            <a:avLst/>
          </a:prstGeom>
        </p:spPr>
        <p:txBody>
          <a:bodyPr/>
          <a:lstStyle/>
          <a:p>
            <a:pPr marL="481263" lvl="1" indent="-481263">
              <a:lnSpc>
                <a:spcPct val="110000"/>
              </a:lnSpc>
              <a:spcBef>
                <a:spcPts val="3000"/>
              </a:spcBef>
              <a:buSzPct val="100000"/>
              <a:buChar char="•"/>
              <a:defRPr sz="4800"/>
            </a:pPr>
            <a:r>
              <a:t>Over-fitting is the danger that the model performs well on training data, but not other data sets </a:t>
            </a:r>
          </a:p>
          <a:p>
            <a:pPr marL="481263" lvl="1" indent="-481263">
              <a:lnSpc>
                <a:spcPct val="110000"/>
              </a:lnSpc>
              <a:spcBef>
                <a:spcPts val="3000"/>
              </a:spcBef>
              <a:buSzPct val="100000"/>
              <a:buChar char="•"/>
              <a:defRPr sz="4800"/>
            </a:pPr>
            <a:r>
              <a:t>ML engineers try to avoid fitting the model to the point that it picks up noise in the training data</a:t>
            </a:r>
          </a:p>
          <a:p>
            <a:pPr marL="1243263" lvl="2" indent="-481263">
              <a:lnSpc>
                <a:spcPct val="110000"/>
              </a:lnSpc>
              <a:spcBef>
                <a:spcPts val="1500"/>
              </a:spcBef>
              <a:buSzPct val="100000"/>
              <a:buChar char="•"/>
              <a:defRPr sz="4800"/>
            </a:pPr>
            <a:r>
              <a:t>Trying to balance using the training data to build an accurate model, with having a model that still performs well on out-of-sample data</a:t>
            </a:r>
          </a:p>
          <a:p>
            <a:pPr marL="481263" lvl="1" indent="-481263">
              <a:lnSpc>
                <a:spcPct val="110000"/>
              </a:lnSpc>
              <a:spcBef>
                <a:spcPts val="3000"/>
              </a:spcBef>
              <a:buSzPct val="100000"/>
              <a:buChar char="•"/>
              <a:defRPr sz="4800"/>
            </a:pPr>
            <a:r>
              <a:t>Example: Studying the test vs. studying the material</a:t>
            </a:r>
          </a:p>
        </p:txBody>
      </p:sp>
      <p:sp>
        <p:nvSpPr>
          <p:cNvPr id="315" name="The Over-Fitting Problem"/>
          <p:cNvSpPr txBox="1">
            <a:spLocks noGrp="1"/>
          </p:cNvSpPr>
          <p:nvPr>
            <p:ph type="title"/>
          </p:nvPr>
        </p:nvSpPr>
        <p:spPr>
          <a:prstGeom prst="rect">
            <a:avLst/>
          </a:prstGeom>
        </p:spPr>
        <p:txBody>
          <a:bodyPr/>
          <a:lstStyle/>
          <a:p>
            <a:r>
              <a:t>The Over-Fitting Problem</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14">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1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1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1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3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1" build="p" bldLvl="5" animBg="1" advAuto="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he challenge is in capturing the relevant aspects of the model vs. capturing the noise in the training data…"/>
          <p:cNvSpPr txBox="1">
            <a:spLocks noGrp="1"/>
          </p:cNvSpPr>
          <p:nvPr>
            <p:ph type="body" idx="1"/>
          </p:nvPr>
        </p:nvSpPr>
        <p:spPr>
          <a:xfrm>
            <a:off x="1676400" y="2651477"/>
            <a:ext cx="21031200" cy="9469663"/>
          </a:xfrm>
          <a:prstGeom prst="rect">
            <a:avLst/>
          </a:prstGeom>
        </p:spPr>
        <p:txBody>
          <a:bodyPr/>
          <a:lstStyle/>
          <a:p>
            <a:pPr marL="481263" lvl="1" indent="-481263">
              <a:lnSpc>
                <a:spcPct val="110000"/>
              </a:lnSpc>
              <a:spcBef>
                <a:spcPts val="3000"/>
              </a:spcBef>
              <a:buSzPct val="100000"/>
              <a:buChar char="•"/>
              <a:defRPr sz="4800"/>
            </a:pPr>
            <a:r>
              <a:t>The challenge is in capturing the relevant aspects of the model vs. capturing the noise in the training data</a:t>
            </a:r>
          </a:p>
          <a:p>
            <a:pPr marL="481263" lvl="1" indent="-481263">
              <a:lnSpc>
                <a:spcPct val="110000"/>
              </a:lnSpc>
              <a:spcBef>
                <a:spcPts val="3000"/>
              </a:spcBef>
              <a:buSzPct val="100000"/>
              <a:buChar char="•"/>
              <a:defRPr sz="4800"/>
            </a:pPr>
            <a:r>
              <a:t>This is called the “bias-variance” tradeoff</a:t>
            </a:r>
          </a:p>
        </p:txBody>
      </p:sp>
      <p:sp>
        <p:nvSpPr>
          <p:cNvPr id="318" name="The Over-Fitting Problem"/>
          <p:cNvSpPr txBox="1">
            <a:spLocks noGrp="1"/>
          </p:cNvSpPr>
          <p:nvPr>
            <p:ph type="title"/>
          </p:nvPr>
        </p:nvSpPr>
        <p:spPr>
          <a:prstGeom prst="rect">
            <a:avLst/>
          </a:prstGeom>
        </p:spPr>
        <p:txBody>
          <a:bodyPr/>
          <a:lstStyle/>
          <a:p>
            <a:r>
              <a:t>The Over-Fitting Problem</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17">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1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 grpId="1" build="p" bldLvl="5" animBg="1" advAuto="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The “Bias-Variance” Tradeoff"/>
          <p:cNvSpPr txBox="1">
            <a:spLocks noGrp="1"/>
          </p:cNvSpPr>
          <p:nvPr>
            <p:ph type="title"/>
          </p:nvPr>
        </p:nvSpPr>
        <p:spPr>
          <a:prstGeom prst="rect">
            <a:avLst/>
          </a:prstGeom>
        </p:spPr>
        <p:txBody>
          <a:bodyPr/>
          <a:lstStyle/>
          <a:p>
            <a:r>
              <a:t>The “Bias-Variance” Tradeoff</a:t>
            </a:r>
          </a:p>
        </p:txBody>
      </p:sp>
      <p:sp>
        <p:nvSpPr>
          <p:cNvPr id="321" name="Want to run a promotion where we target specific customers…"/>
          <p:cNvSpPr txBox="1">
            <a:spLocks noGrp="1"/>
          </p:cNvSpPr>
          <p:nvPr>
            <p:ph type="body" idx="1"/>
          </p:nvPr>
        </p:nvSpPr>
        <p:spPr>
          <a:xfrm>
            <a:off x="1676400" y="3667871"/>
            <a:ext cx="21031200" cy="9212708"/>
          </a:xfrm>
          <a:prstGeom prst="rect">
            <a:avLst/>
          </a:prstGeom>
        </p:spPr>
        <p:txBody>
          <a:bodyPr/>
          <a:lstStyle/>
          <a:p>
            <a:pPr marL="481263" lvl="1" indent="-481263">
              <a:lnSpc>
                <a:spcPct val="110000"/>
              </a:lnSpc>
              <a:spcBef>
                <a:spcPts val="3000"/>
              </a:spcBef>
              <a:buSzPct val="100000"/>
              <a:buChar char="•"/>
              <a:defRPr sz="4800"/>
            </a:pPr>
            <a:r>
              <a:t>Want to run a promotion where we target specific customers</a:t>
            </a:r>
          </a:p>
          <a:p>
            <a:pPr marL="1270000" lvl="2" indent="-508000">
              <a:lnSpc>
                <a:spcPct val="110000"/>
              </a:lnSpc>
              <a:spcBef>
                <a:spcPts val="1500"/>
              </a:spcBef>
              <a:buSzPct val="100000"/>
              <a:buChar char="•"/>
              <a:defRPr sz="4800"/>
            </a:pPr>
            <a:r>
              <a:t>Have training data based on a small set of customers who we’ve run the promotion on in the past</a:t>
            </a:r>
          </a:p>
          <a:p>
            <a:pPr marL="481263" lvl="1" indent="-481263">
              <a:lnSpc>
                <a:spcPct val="110000"/>
              </a:lnSpc>
              <a:spcBef>
                <a:spcPts val="3000"/>
              </a:spcBef>
              <a:buSzPct val="100000"/>
              <a:buChar char="•"/>
              <a:defRPr sz="4800"/>
            </a:pPr>
            <a:r>
              <a:t>We’d like to run a model that picks up the relevant attributes of those customers that can be useful for predicting future customers who might be responsive </a:t>
            </a:r>
          </a:p>
          <a:p>
            <a:pPr marL="481263" lvl="1" indent="-481263">
              <a:lnSpc>
                <a:spcPct val="110000"/>
              </a:lnSpc>
              <a:spcBef>
                <a:spcPts val="3000"/>
              </a:spcBef>
              <a:buSzPct val="100000"/>
              <a:buChar char="•"/>
              <a:defRPr sz="4800"/>
            </a:pPr>
            <a:r>
              <a:t>Could run the model to the point where it goes overboard and picks up noise in the data</a:t>
            </a:r>
          </a:p>
          <a:p>
            <a:pPr marL="1270000" lvl="2" indent="-508000">
              <a:lnSpc>
                <a:spcPct val="110000"/>
              </a:lnSpc>
              <a:spcBef>
                <a:spcPts val="1500"/>
              </a:spcBef>
              <a:buSzPct val="100000"/>
              <a:buChar char="•"/>
              <a:defRPr sz="4800"/>
            </a:pPr>
            <a:r>
              <a:t>E.g. first name “Julie” and promotion response</a:t>
            </a:r>
          </a:p>
        </p:txBody>
      </p:sp>
      <p:sp>
        <p:nvSpPr>
          <p:cNvPr id="322" name="Example: Customer targeting"/>
          <p:cNvSpPr txBox="1"/>
          <p:nvPr/>
        </p:nvSpPr>
        <p:spPr>
          <a:xfrm>
            <a:off x="1676400" y="2559573"/>
            <a:ext cx="21031200" cy="11066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lvl="1" indent="0">
              <a:lnSpc>
                <a:spcPct val="110000"/>
              </a:lnSpc>
              <a:spcBef>
                <a:spcPts val="3000"/>
              </a:spcBef>
              <a:defRPr sz="4800">
                <a:solidFill>
                  <a:schemeClr val="accent4"/>
                </a:solidFill>
              </a:defRPr>
            </a:pPr>
            <a:r>
              <a:t>Example: Customer targeting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21">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2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2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2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32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3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 grpId="1" build="p" bldLvl="5" animBg="1" advAuto="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Subtitle 2"/>
          <p:cNvSpPr txBox="1">
            <a:spLocks noGrp="1"/>
          </p:cNvSpPr>
          <p:nvPr>
            <p:ph type="body" sz="quarter" idx="1"/>
          </p:nvPr>
        </p:nvSpPr>
        <p:spPr>
          <a:xfrm>
            <a:off x="1151343" y="9240193"/>
            <a:ext cx="20432591" cy="1316634"/>
          </a:xfrm>
          <a:prstGeom prst="rect">
            <a:avLst/>
          </a:prstGeom>
        </p:spPr>
        <p:txBody>
          <a:bodyPr/>
          <a:lstStyle/>
          <a:p>
            <a:r>
              <a:t>Test Data</a:t>
            </a:r>
          </a:p>
        </p:txBody>
      </p:sp>
      <p:sp>
        <p:nvSpPr>
          <p:cNvPr id="325" name="Text Placeholder 5"/>
          <p:cNvSpPr>
            <a:spLocks noGrp="1"/>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solidFill>
                  <a:schemeClr val="accent4"/>
                </a:solidFill>
                <a:latin typeface="Garamond"/>
                <a:ea typeface="Garamond"/>
                <a:cs typeface="Garamond"/>
                <a:sym typeface="Garamond"/>
              </a:defRPr>
            </a:lvl1pPr>
          </a:lstStyle>
          <a:p>
            <a:r>
              <a:t>Prasanna (Sonny) Tambe, Associate Professor of Operations, Information and Decisions</a:t>
            </a:r>
          </a:p>
        </p:txBody>
      </p:sp>
      <p:sp>
        <p:nvSpPr>
          <p:cNvPr id="326" name="Title 1"/>
          <p:cNvSpPr txBox="1">
            <a:spLocks noGrp="1"/>
          </p:cNvSpPr>
          <p:nvPr>
            <p:ph type="title"/>
          </p:nvPr>
        </p:nvSpPr>
        <p:spPr>
          <a:xfrm>
            <a:off x="1151341" y="6833844"/>
            <a:ext cx="21697902" cy="2111119"/>
          </a:xfrm>
          <a:prstGeom prst="rect">
            <a:avLst/>
          </a:prstGeom>
        </p:spPr>
        <p:txBody>
          <a:bodyPr/>
          <a:lstStyle/>
          <a:p>
            <a:r>
              <a:t>AI Fundamentals</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Test data (also called a “hold-out sample”) is a data set that is not used to train or build the model, but can be used to validate the model…"/>
          <p:cNvSpPr txBox="1">
            <a:spLocks noGrp="1"/>
          </p:cNvSpPr>
          <p:nvPr>
            <p:ph type="body" idx="1"/>
          </p:nvPr>
        </p:nvSpPr>
        <p:spPr>
          <a:xfrm>
            <a:off x="1676400" y="2651477"/>
            <a:ext cx="21031200" cy="9469663"/>
          </a:xfrm>
          <a:prstGeom prst="rect">
            <a:avLst/>
          </a:prstGeom>
        </p:spPr>
        <p:txBody>
          <a:bodyPr/>
          <a:lstStyle/>
          <a:p>
            <a:pPr marL="481263" lvl="1" indent="-481263">
              <a:lnSpc>
                <a:spcPct val="110000"/>
              </a:lnSpc>
              <a:spcBef>
                <a:spcPts val="3000"/>
              </a:spcBef>
              <a:buSzPct val="100000"/>
              <a:buChar char="•"/>
              <a:defRPr sz="4800"/>
            </a:pPr>
            <a:r>
              <a:t>Test data (also called a “hold-out sample”) is a data set that is not used to train or build the model, but can be used to validate the model</a:t>
            </a:r>
          </a:p>
          <a:p>
            <a:pPr marL="481263" lvl="1" indent="-481263">
              <a:lnSpc>
                <a:spcPct val="110000"/>
              </a:lnSpc>
              <a:spcBef>
                <a:spcPts val="3000"/>
              </a:spcBef>
              <a:buSzPct val="100000"/>
              <a:buChar char="•"/>
              <a:defRPr sz="4800"/>
            </a:pPr>
            <a:r>
              <a:t>Validating performance on a data set that’s not used to build the model (test data) helps ensure the model also works well on outside samples</a:t>
            </a:r>
          </a:p>
        </p:txBody>
      </p:sp>
      <p:sp>
        <p:nvSpPr>
          <p:cNvPr id="329" name="Test Data"/>
          <p:cNvSpPr txBox="1">
            <a:spLocks noGrp="1"/>
          </p:cNvSpPr>
          <p:nvPr>
            <p:ph type="title"/>
          </p:nvPr>
        </p:nvSpPr>
        <p:spPr>
          <a:prstGeom prst="rect">
            <a:avLst/>
          </a:prstGeom>
        </p:spPr>
        <p:txBody>
          <a:bodyPr/>
          <a:lstStyle/>
          <a:p>
            <a:r>
              <a:t>Test Data</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28">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2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2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 grpId="1" build="p" bldLvl="5" animBg="1" advAuto="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Performance Tradeoffs with Training and Test Data"/>
          <p:cNvSpPr txBox="1">
            <a:spLocks noGrp="1"/>
          </p:cNvSpPr>
          <p:nvPr>
            <p:ph type="title"/>
          </p:nvPr>
        </p:nvSpPr>
        <p:spPr>
          <a:prstGeom prst="rect">
            <a:avLst/>
          </a:prstGeom>
        </p:spPr>
        <p:txBody>
          <a:bodyPr/>
          <a:lstStyle/>
          <a:p>
            <a:r>
              <a:t>Performance Tradeoffs with Training and Test Data</a:t>
            </a:r>
          </a:p>
        </p:txBody>
      </p:sp>
      <p:pic>
        <p:nvPicPr>
          <p:cNvPr id="332" name="Google Shape;285;p53" descr="Google Shape;285;p53"/>
          <p:cNvPicPr>
            <a:picLocks noChangeAspect="1"/>
          </p:cNvPicPr>
          <p:nvPr/>
        </p:nvPicPr>
        <p:blipFill>
          <a:blip r:embed="rId2"/>
          <a:stretch>
            <a:fillRect/>
          </a:stretch>
        </p:blipFill>
        <p:spPr>
          <a:xfrm>
            <a:off x="4823939" y="2455464"/>
            <a:ext cx="14736122" cy="10261280"/>
          </a:xfrm>
          <a:prstGeom prst="rect">
            <a:avLst/>
          </a:prstGeom>
          <a:ln w="12700">
            <a:miter lim="400000"/>
          </a:ln>
        </p:spPr>
      </p:pic>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One common approach is for ML engineers to start with all of the data for which they have labels, and then divide it up into training and test data (e.g. conduct a 70/30 split)…"/>
          <p:cNvSpPr txBox="1">
            <a:spLocks noGrp="1"/>
          </p:cNvSpPr>
          <p:nvPr>
            <p:ph type="body" idx="1"/>
          </p:nvPr>
        </p:nvSpPr>
        <p:spPr>
          <a:xfrm>
            <a:off x="1676400" y="2651477"/>
            <a:ext cx="21031200" cy="9469663"/>
          </a:xfrm>
          <a:prstGeom prst="rect">
            <a:avLst/>
          </a:prstGeom>
        </p:spPr>
        <p:txBody>
          <a:bodyPr/>
          <a:lstStyle/>
          <a:p>
            <a:pPr marL="481263" lvl="1" indent="-481263">
              <a:lnSpc>
                <a:spcPct val="110000"/>
              </a:lnSpc>
              <a:spcBef>
                <a:spcPts val="3000"/>
              </a:spcBef>
              <a:buSzPct val="100000"/>
              <a:buChar char="•"/>
              <a:defRPr sz="4800"/>
            </a:pPr>
            <a:r>
              <a:t>One common approach is for ML engineers to start with all of the data for which they have labels, and then divide it up into training and test data (e.g. conduct a 70/30 split)</a:t>
            </a:r>
          </a:p>
          <a:p>
            <a:pPr marL="481263" lvl="1" indent="-481263">
              <a:lnSpc>
                <a:spcPct val="110000"/>
              </a:lnSpc>
              <a:spcBef>
                <a:spcPts val="3000"/>
              </a:spcBef>
              <a:buSzPct val="100000"/>
              <a:buChar char="•"/>
              <a:defRPr sz="4800"/>
            </a:pPr>
            <a:r>
              <a:t>Example: Insurance data to predict accident likelihood</a:t>
            </a:r>
          </a:p>
          <a:p>
            <a:pPr marL="1243263" lvl="2" indent="-481263">
              <a:lnSpc>
                <a:spcPct val="110000"/>
              </a:lnSpc>
              <a:spcBef>
                <a:spcPts val="1500"/>
              </a:spcBef>
              <a:buSzPct val="100000"/>
              <a:buChar char="•"/>
              <a:defRPr sz="4800"/>
            </a:pPr>
            <a:r>
              <a:t>Take all historical data and divide it up</a:t>
            </a:r>
          </a:p>
          <a:p>
            <a:pPr marL="1243263" lvl="2" indent="-481263">
              <a:lnSpc>
                <a:spcPct val="110000"/>
              </a:lnSpc>
              <a:spcBef>
                <a:spcPts val="1500"/>
              </a:spcBef>
              <a:buSzPct val="100000"/>
              <a:buChar char="•"/>
              <a:defRPr sz="4800"/>
            </a:pPr>
            <a:r>
              <a:t>Everything up until the last 6 months is used as training data</a:t>
            </a:r>
          </a:p>
          <a:p>
            <a:pPr marL="1243263" lvl="2" indent="-481263">
              <a:lnSpc>
                <a:spcPct val="110000"/>
              </a:lnSpc>
              <a:spcBef>
                <a:spcPts val="1500"/>
              </a:spcBef>
              <a:buSzPct val="100000"/>
              <a:buChar char="•"/>
              <a:defRPr sz="4800"/>
            </a:pPr>
            <a:r>
              <a:t>Everything from 6 months ago to the present day is used as test data</a:t>
            </a:r>
          </a:p>
        </p:txBody>
      </p:sp>
      <p:sp>
        <p:nvSpPr>
          <p:cNvPr id="335" name="Where Does Test Data Come From?"/>
          <p:cNvSpPr txBox="1">
            <a:spLocks noGrp="1"/>
          </p:cNvSpPr>
          <p:nvPr>
            <p:ph type="title"/>
          </p:nvPr>
        </p:nvSpPr>
        <p:spPr>
          <a:prstGeom prst="rect">
            <a:avLst/>
          </a:prstGeom>
        </p:spPr>
        <p:txBody>
          <a:bodyPr/>
          <a:lstStyle/>
          <a:p>
            <a:r>
              <a:t>Where Does Test Data Come From?</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34">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3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3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3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33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3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 grpId="1" build="p" bldLvl="5"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70"/>
          <p:cNvSpPr txBox="1">
            <a:spLocks noGrp="1"/>
          </p:cNvSpPr>
          <p:nvPr>
            <p:ph type="title"/>
          </p:nvPr>
        </p:nvSpPr>
        <p:spPr>
          <a:xfrm>
            <a:off x="1676400" y="730250"/>
            <a:ext cx="21031199" cy="960263"/>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rgbClr val="C5093B"/>
              </a:buClr>
              <a:buSzPts val="5600"/>
              <a:buFont typeface="Arial"/>
              <a:buNone/>
            </a:pPr>
            <a:r>
              <a:rPr lang="en-US" sz="5600" b="0" i="0" u="none" strike="noStrike" cap="none">
                <a:solidFill>
                  <a:srgbClr val="C5093B"/>
                </a:solidFill>
                <a:latin typeface="Arial"/>
                <a:ea typeface="Arial"/>
                <a:cs typeface="Arial"/>
                <a:sym typeface="Arial"/>
              </a:rPr>
              <a:t>Decision Trees</a:t>
            </a:r>
            <a:endParaRPr/>
          </a:p>
        </p:txBody>
      </p:sp>
      <p:sp>
        <p:nvSpPr>
          <p:cNvPr id="872" name="Google Shape;872;p70"/>
          <p:cNvSpPr txBox="1"/>
          <p:nvPr/>
        </p:nvSpPr>
        <p:spPr>
          <a:xfrm>
            <a:off x="1625600" y="2514600"/>
            <a:ext cx="21031199" cy="10259114"/>
          </a:xfrm>
          <a:prstGeom prst="rect">
            <a:avLst/>
          </a:prstGeom>
          <a:noFill/>
          <a:ln>
            <a:noFill/>
          </a:ln>
        </p:spPr>
        <p:txBody>
          <a:bodyPr spcFirstLastPara="1" wrap="square" lIns="0" tIns="0" rIns="0" bIns="0" anchor="t" anchorCtr="0">
            <a:normAutofit/>
          </a:bodyPr>
          <a:lstStyle/>
          <a:p>
            <a:pPr marL="0" marR="0" lvl="0" indent="0" algn="l" rtl="0">
              <a:lnSpc>
                <a:spcPct val="100000"/>
              </a:lnSpc>
              <a:spcBef>
                <a:spcPts val="0"/>
              </a:spcBef>
              <a:spcAft>
                <a:spcPts val="0"/>
              </a:spcAft>
              <a:buClr>
                <a:schemeClr val="accent4"/>
              </a:buClr>
              <a:buSzPts val="4800"/>
              <a:buFont typeface="Arial"/>
              <a:buNone/>
            </a:pPr>
            <a:r>
              <a:rPr lang="en-US" sz="4800" b="0" i="0" u="none" strike="noStrike" cap="none">
                <a:solidFill>
                  <a:schemeClr val="accent4"/>
                </a:solidFill>
                <a:latin typeface="Arial"/>
                <a:ea typeface="Arial"/>
                <a:cs typeface="Arial"/>
                <a:sym typeface="Arial"/>
              </a:rPr>
              <a:t>Question: </a:t>
            </a:r>
            <a:r>
              <a:rPr lang="en-US" sz="4800" b="0" i="0" u="none" strike="noStrike" cap="none">
                <a:solidFill>
                  <a:schemeClr val="accent1"/>
                </a:solidFill>
                <a:latin typeface="Arial"/>
                <a:ea typeface="Arial"/>
                <a:cs typeface="Arial"/>
                <a:sym typeface="Arial"/>
              </a:rPr>
              <a:t>How to decide which variables to split on at each branch? (e.g. consider temperature or pressure first?)</a:t>
            </a:r>
            <a:endParaRPr/>
          </a:p>
          <a:p>
            <a:pPr marL="571500" marR="0" lvl="1" indent="-571500" algn="l" rtl="0">
              <a:lnSpc>
                <a:spcPct val="100000"/>
              </a:lnSpc>
              <a:spcBef>
                <a:spcPts val="15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Also, how to select what value to split on?</a:t>
            </a:r>
            <a:endParaRPr/>
          </a:p>
          <a:p>
            <a:pPr marL="1333499" marR="0" lvl="2" indent="-571499" algn="l" rtl="0">
              <a:lnSpc>
                <a:spcPct val="100000"/>
              </a:lnSpc>
              <a:spcBef>
                <a:spcPts val="15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e.g. 70 degrees vs. 60 degrees</a:t>
            </a:r>
            <a:endParaRPr/>
          </a:p>
          <a:p>
            <a:pPr marL="0" marR="0" lvl="0" indent="0" algn="l" rtl="0">
              <a:lnSpc>
                <a:spcPct val="100000"/>
              </a:lnSpc>
              <a:spcBef>
                <a:spcPts val="4000"/>
              </a:spcBef>
              <a:spcAft>
                <a:spcPts val="0"/>
              </a:spcAft>
              <a:buClr>
                <a:schemeClr val="accent4"/>
              </a:buClr>
              <a:buSzPts val="4800"/>
              <a:buFont typeface="Arial"/>
              <a:buNone/>
            </a:pPr>
            <a:r>
              <a:rPr lang="en-US" sz="4800" b="0" i="0" u="none" strike="noStrike" cap="none">
                <a:solidFill>
                  <a:schemeClr val="accent4"/>
                </a:solidFill>
                <a:latin typeface="Arial"/>
                <a:ea typeface="Arial"/>
                <a:cs typeface="Arial"/>
                <a:sym typeface="Arial"/>
              </a:rPr>
              <a:t>Mathematical Answer: </a:t>
            </a:r>
            <a:r>
              <a:rPr lang="en-US" sz="4800" b="0" i="0" u="none" strike="noStrike" cap="none">
                <a:solidFill>
                  <a:schemeClr val="accent1"/>
                </a:solidFill>
                <a:latin typeface="Arial"/>
                <a:ea typeface="Arial"/>
                <a:cs typeface="Arial"/>
                <a:sym typeface="Arial"/>
              </a:rPr>
              <a:t>Select variables/splits that minimize “entropy” of the dataset</a:t>
            </a:r>
            <a:endParaRPr sz="3600" b="0" i="0" u="none" strike="noStrike" cap="none">
              <a:solidFill>
                <a:schemeClr val="accent1"/>
              </a:solidFill>
              <a:latin typeface="Arial"/>
              <a:ea typeface="Arial"/>
              <a:cs typeface="Arial"/>
              <a:sym typeface="Arial"/>
            </a:endParaRPr>
          </a:p>
          <a:p>
            <a:pPr marL="571500" marR="0" lvl="1" indent="-571500" algn="l" rtl="0">
              <a:lnSpc>
                <a:spcPct val="100000"/>
              </a:lnSpc>
              <a:spcBef>
                <a:spcPts val="15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In simple terms, choose a variable/ split that provides the most predictive power at each step</a:t>
            </a:r>
            <a:endParaRPr/>
          </a:p>
          <a:p>
            <a:pPr marL="571500" marR="0" lvl="1" indent="-571500" algn="l" rtl="0">
              <a:lnSpc>
                <a:spcPct val="100000"/>
              </a:lnSpc>
              <a:spcBef>
                <a:spcPts val="15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A “greedy” algorithm that looks for the best split at each step in the process</a:t>
            </a:r>
            <a:endParaRPr/>
          </a:p>
          <a:p>
            <a:pPr marL="571500" marR="0" lvl="1" indent="-571500" algn="l" rtl="0">
              <a:lnSpc>
                <a:spcPct val="100000"/>
              </a:lnSpc>
              <a:spcBef>
                <a:spcPts val="15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Continue to split branches on different variables until a desired level of depth or data size limits are reached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7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Subtitle 2"/>
          <p:cNvSpPr txBox="1">
            <a:spLocks noGrp="1"/>
          </p:cNvSpPr>
          <p:nvPr>
            <p:ph type="body" sz="quarter" idx="1"/>
          </p:nvPr>
        </p:nvSpPr>
        <p:spPr>
          <a:xfrm>
            <a:off x="1151343" y="9240193"/>
            <a:ext cx="20432591" cy="1316634"/>
          </a:xfrm>
          <a:prstGeom prst="rect">
            <a:avLst/>
          </a:prstGeom>
        </p:spPr>
        <p:txBody>
          <a:bodyPr/>
          <a:lstStyle/>
          <a:p>
            <a:r>
              <a:t>Examples of End-to-End AI Workflow</a:t>
            </a:r>
          </a:p>
        </p:txBody>
      </p:sp>
      <p:sp>
        <p:nvSpPr>
          <p:cNvPr id="338" name="Text Placeholder 5"/>
          <p:cNvSpPr>
            <a:spLocks noGrp="1"/>
          </p:cNvSpPr>
          <p:nvPr>
            <p:ph type="body" idx="21"/>
          </p:nvPr>
        </p:nvSpPr>
        <p:spPr>
          <a:xfrm>
            <a:off x="1151343" y="10852057"/>
            <a:ext cx="22287777" cy="101476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solidFill>
                  <a:schemeClr val="accent4"/>
                </a:solidFill>
                <a:latin typeface="Garamond"/>
                <a:ea typeface="Garamond"/>
                <a:cs typeface="Garamond"/>
                <a:sym typeface="Garamond"/>
              </a:defRPr>
            </a:lvl1pPr>
          </a:lstStyle>
          <a:p>
            <a:r>
              <a:t>Prasanna (Sonny) Tambe, Associate Professor of Operations, Information and Decisions</a:t>
            </a:r>
          </a:p>
        </p:txBody>
      </p:sp>
      <p:sp>
        <p:nvSpPr>
          <p:cNvPr id="339" name="Title 1"/>
          <p:cNvSpPr txBox="1">
            <a:spLocks noGrp="1"/>
          </p:cNvSpPr>
          <p:nvPr>
            <p:ph type="title"/>
          </p:nvPr>
        </p:nvSpPr>
        <p:spPr>
          <a:xfrm>
            <a:off x="1151341" y="6833844"/>
            <a:ext cx="21697902" cy="2111119"/>
          </a:xfrm>
          <a:prstGeom prst="rect">
            <a:avLst/>
          </a:prstGeom>
        </p:spPr>
        <p:txBody>
          <a:bodyPr/>
          <a:lstStyle/>
          <a:p>
            <a:r>
              <a:t>AI Fundamentals</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End-to-End AI Workflow"/>
          <p:cNvSpPr txBox="1">
            <a:spLocks noGrp="1"/>
          </p:cNvSpPr>
          <p:nvPr>
            <p:ph type="title"/>
          </p:nvPr>
        </p:nvSpPr>
        <p:spPr>
          <a:prstGeom prst="rect">
            <a:avLst/>
          </a:prstGeom>
        </p:spPr>
        <p:txBody>
          <a:bodyPr/>
          <a:lstStyle/>
          <a:p>
            <a:r>
              <a:t>End-to-End AI Workflow</a:t>
            </a:r>
          </a:p>
        </p:txBody>
      </p:sp>
      <p:sp>
        <p:nvSpPr>
          <p:cNvPr id="342" name="Collect large amounts of data on medical diagnostic images with expert decisions (e.g. from radiologists)…"/>
          <p:cNvSpPr txBox="1">
            <a:spLocks noGrp="1"/>
          </p:cNvSpPr>
          <p:nvPr>
            <p:ph type="body" idx="1"/>
          </p:nvPr>
        </p:nvSpPr>
        <p:spPr>
          <a:xfrm>
            <a:off x="1676400" y="3667871"/>
            <a:ext cx="21031200" cy="9212708"/>
          </a:xfrm>
          <a:prstGeom prst="rect">
            <a:avLst/>
          </a:prstGeom>
        </p:spPr>
        <p:txBody>
          <a:bodyPr>
            <a:normAutofit lnSpcReduction="10000"/>
          </a:bodyPr>
          <a:lstStyle/>
          <a:p>
            <a:pPr marL="466825" lvl="1" indent="-466825" defTabSz="1773936">
              <a:lnSpc>
                <a:spcPct val="110000"/>
              </a:lnSpc>
              <a:spcBef>
                <a:spcPts val="2900"/>
              </a:spcBef>
              <a:buSzPct val="100000"/>
              <a:buChar char="•"/>
              <a:defRPr sz="4656"/>
            </a:pPr>
            <a:r>
              <a:t>Collect large amounts of data on medical diagnostic images with expert decisions (e.g. from radiologists)</a:t>
            </a:r>
          </a:p>
          <a:p>
            <a:pPr marL="466825" lvl="1" indent="-466825" defTabSz="1773936">
              <a:lnSpc>
                <a:spcPct val="110000"/>
              </a:lnSpc>
              <a:spcBef>
                <a:spcPts val="2900"/>
              </a:spcBef>
              <a:buSzPct val="100000"/>
              <a:buChar char="•"/>
              <a:defRPr sz="4656"/>
            </a:pPr>
            <a:r>
              <a:t>These experts have labeled these images as indicating a condition or not</a:t>
            </a:r>
          </a:p>
          <a:p>
            <a:pPr marL="466825" lvl="1" indent="-466825" defTabSz="1773936">
              <a:lnSpc>
                <a:spcPct val="110000"/>
              </a:lnSpc>
              <a:spcBef>
                <a:spcPts val="2900"/>
              </a:spcBef>
              <a:buSzPct val="100000"/>
              <a:buChar char="•"/>
              <a:defRPr sz="4656"/>
            </a:pPr>
            <a:r>
              <a:t>Build the model on a training sample and evaluating performance on test samples</a:t>
            </a:r>
          </a:p>
          <a:p>
            <a:pPr marL="466825" lvl="1" indent="-466825" defTabSz="1773936">
              <a:lnSpc>
                <a:spcPct val="110000"/>
              </a:lnSpc>
              <a:spcBef>
                <a:spcPts val="2900"/>
              </a:spcBef>
              <a:buSzPct val="100000"/>
              <a:buChar char="•"/>
              <a:defRPr sz="4656"/>
            </a:pPr>
            <a:r>
              <a:t>The machine can be taught to predict with accuracy, given a medical image, whether someone has a condition</a:t>
            </a:r>
          </a:p>
          <a:p>
            <a:pPr marL="466825" lvl="1" indent="-466825" defTabSz="1773936">
              <a:lnSpc>
                <a:spcPct val="110000"/>
              </a:lnSpc>
              <a:spcBef>
                <a:spcPts val="2900"/>
              </a:spcBef>
              <a:buSzPct val="100000"/>
              <a:buChar char="•"/>
              <a:defRPr sz="4656"/>
            </a:pPr>
            <a:r>
              <a:t>Key point — never had to ask anyone to describe what aspects of medical images suggest a condition</a:t>
            </a:r>
          </a:p>
          <a:p>
            <a:pPr marL="1231900" lvl="2" indent="-492760" defTabSz="1773936">
              <a:lnSpc>
                <a:spcPct val="110000"/>
              </a:lnSpc>
              <a:spcBef>
                <a:spcPts val="1400"/>
              </a:spcBef>
              <a:buSzPct val="100000"/>
              <a:buChar char="•"/>
              <a:defRPr sz="4656"/>
            </a:pPr>
            <a:r>
              <a:t>No need to talk to a medical expert/radiologist</a:t>
            </a:r>
          </a:p>
        </p:txBody>
      </p:sp>
      <p:sp>
        <p:nvSpPr>
          <p:cNvPr id="343" name="ML to identify disease in medical images"/>
          <p:cNvSpPr txBox="1"/>
          <p:nvPr/>
        </p:nvSpPr>
        <p:spPr>
          <a:xfrm>
            <a:off x="1676400" y="2559573"/>
            <a:ext cx="21031200" cy="11066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lvl="1" indent="0">
              <a:lnSpc>
                <a:spcPct val="110000"/>
              </a:lnSpc>
              <a:spcBef>
                <a:spcPts val="3000"/>
              </a:spcBef>
              <a:defRPr sz="4800">
                <a:solidFill>
                  <a:schemeClr val="accent4"/>
                </a:solidFill>
              </a:defRPr>
            </a:pPr>
            <a:r>
              <a:t>ML to identify disease in medical images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42">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4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4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4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34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34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34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 grpId="1" build="p" bldLvl="5" animBg="1" advAuto="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Data and computation substitute for expertise…"/>
          <p:cNvSpPr txBox="1">
            <a:spLocks noGrp="1"/>
          </p:cNvSpPr>
          <p:nvPr>
            <p:ph type="body" idx="1"/>
          </p:nvPr>
        </p:nvSpPr>
        <p:spPr>
          <a:xfrm>
            <a:off x="1676400" y="2651477"/>
            <a:ext cx="21031200" cy="9469663"/>
          </a:xfrm>
          <a:prstGeom prst="rect">
            <a:avLst/>
          </a:prstGeom>
        </p:spPr>
        <p:txBody>
          <a:bodyPr/>
          <a:lstStyle/>
          <a:p>
            <a:pPr marL="481263" lvl="1" indent="-481263">
              <a:lnSpc>
                <a:spcPct val="110000"/>
              </a:lnSpc>
              <a:spcBef>
                <a:spcPts val="3000"/>
              </a:spcBef>
              <a:buSzPct val="100000"/>
              <a:buChar char="•"/>
              <a:defRPr sz="4800"/>
            </a:pPr>
            <a:r>
              <a:t>Data and computation substitute for expertise</a:t>
            </a:r>
          </a:p>
          <a:p>
            <a:pPr marL="481263" lvl="1" indent="-481263">
              <a:lnSpc>
                <a:spcPct val="110000"/>
              </a:lnSpc>
              <a:spcBef>
                <a:spcPts val="3000"/>
              </a:spcBef>
              <a:buSzPct val="100000"/>
              <a:buChar char="•"/>
              <a:defRPr sz="4800"/>
            </a:pPr>
            <a:r>
              <a:t>Advantages</a:t>
            </a:r>
          </a:p>
          <a:p>
            <a:pPr marL="1243263" lvl="2" indent="-481263">
              <a:lnSpc>
                <a:spcPct val="110000"/>
              </a:lnSpc>
              <a:spcBef>
                <a:spcPts val="1500"/>
              </a:spcBef>
              <a:buSzPct val="100000"/>
              <a:buChar char="•"/>
              <a:defRPr sz="4800"/>
            </a:pPr>
            <a:r>
              <a:t>Consistency</a:t>
            </a:r>
          </a:p>
          <a:p>
            <a:pPr marL="1243263" lvl="2" indent="-481263">
              <a:lnSpc>
                <a:spcPct val="110000"/>
              </a:lnSpc>
              <a:spcBef>
                <a:spcPts val="1500"/>
              </a:spcBef>
              <a:buSzPct val="100000"/>
              <a:buChar char="•"/>
              <a:defRPr sz="4800"/>
            </a:pPr>
            <a:r>
              <a:t>Scale/speed</a:t>
            </a:r>
          </a:p>
          <a:p>
            <a:pPr marL="1243263" lvl="2" indent="-481263">
              <a:lnSpc>
                <a:spcPct val="110000"/>
              </a:lnSpc>
              <a:spcBef>
                <a:spcPts val="1500"/>
              </a:spcBef>
              <a:buSzPct val="100000"/>
              <a:buChar char="•"/>
              <a:defRPr sz="4800"/>
            </a:pPr>
            <a:r>
              <a:t>Works really well for some tasks</a:t>
            </a:r>
          </a:p>
          <a:p>
            <a:pPr marL="1243263" lvl="2" indent="-481263">
              <a:lnSpc>
                <a:spcPct val="110000"/>
              </a:lnSpc>
              <a:spcBef>
                <a:spcPts val="1500"/>
              </a:spcBef>
              <a:buSzPct val="100000"/>
              <a:buChar char="•"/>
              <a:defRPr sz="4800"/>
            </a:pPr>
            <a:r>
              <a:t>Faster/cheaper to build</a:t>
            </a:r>
          </a:p>
        </p:txBody>
      </p:sp>
      <p:sp>
        <p:nvSpPr>
          <p:cNvPr id="346" name="Magic of Machine Learning"/>
          <p:cNvSpPr txBox="1">
            <a:spLocks noGrp="1"/>
          </p:cNvSpPr>
          <p:nvPr>
            <p:ph type="title"/>
          </p:nvPr>
        </p:nvSpPr>
        <p:spPr>
          <a:prstGeom prst="rect">
            <a:avLst/>
          </a:prstGeom>
        </p:spPr>
        <p:txBody>
          <a:bodyPr/>
          <a:lstStyle/>
          <a:p>
            <a:r>
              <a:t>Magic of Machine Learning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45">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4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4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4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34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34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3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 grpId="1" build="p" bldLvl="5" animBg="1" advAuto="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Rectangle 2"/>
          <p:cNvSpPr/>
          <p:nvPr/>
        </p:nvSpPr>
        <p:spPr>
          <a:xfrm>
            <a:off x="9448800" y="1828800"/>
            <a:ext cx="5486400" cy="6087217"/>
          </a:xfrm>
          <a:prstGeom prst="rect">
            <a:avLst/>
          </a:prstGeom>
          <a:blipFill>
            <a:blip r:embed="rId2"/>
            <a:stretch>
              <a:fillRect/>
            </a:stretch>
          </a:blipFill>
          <a:ln w="12700">
            <a:miter lim="400000"/>
          </a:ln>
        </p:spPr>
        <p:txBody>
          <a:bodyPr tIns="91439" bIns="91439" anchor="ctr"/>
          <a:lstStyle/>
          <a:p>
            <a:pPr algn="ctr">
              <a:lnSpc>
                <a:spcPct val="113000"/>
              </a:lnSpc>
              <a:spcBef>
                <a:spcPts val="1600"/>
              </a:spcBef>
              <a:defRPr sz="4400">
                <a:solidFill>
                  <a:srgbClr val="FFFFFF"/>
                </a:solidFill>
                <a:latin typeface="Garamond"/>
                <a:ea typeface="Garamond"/>
                <a:cs typeface="Garamond"/>
                <a:sym typeface="Garamond"/>
              </a:defRPr>
            </a:pPr>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71"/>
          <p:cNvSpPr txBox="1">
            <a:spLocks noGrp="1"/>
          </p:cNvSpPr>
          <p:nvPr>
            <p:ph type="title"/>
          </p:nvPr>
        </p:nvSpPr>
        <p:spPr>
          <a:xfrm>
            <a:off x="1676400" y="730250"/>
            <a:ext cx="21031199" cy="960263"/>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rgbClr val="C5093B"/>
              </a:buClr>
              <a:buSzPts val="5600"/>
              <a:buFont typeface="Arial"/>
              <a:buNone/>
            </a:pPr>
            <a:r>
              <a:rPr lang="en-US" sz="5600" b="0" i="0" u="none" strike="noStrike" cap="none">
                <a:solidFill>
                  <a:srgbClr val="C5093B"/>
                </a:solidFill>
                <a:latin typeface="Arial"/>
                <a:ea typeface="Arial"/>
                <a:cs typeface="Arial"/>
                <a:sym typeface="Arial"/>
              </a:rPr>
              <a:t>Random Forests</a:t>
            </a:r>
            <a:endParaRPr/>
          </a:p>
        </p:txBody>
      </p:sp>
      <p:sp>
        <p:nvSpPr>
          <p:cNvPr id="878" name="Google Shape;878;p71"/>
          <p:cNvSpPr txBox="1"/>
          <p:nvPr/>
        </p:nvSpPr>
        <p:spPr>
          <a:xfrm>
            <a:off x="1625600" y="2514600"/>
            <a:ext cx="21031199" cy="9743418"/>
          </a:xfrm>
          <a:prstGeom prst="rect">
            <a:avLst/>
          </a:prstGeom>
          <a:noFill/>
          <a:ln>
            <a:noFill/>
          </a:ln>
        </p:spPr>
        <p:txBody>
          <a:bodyPr spcFirstLastPara="1" wrap="square" lIns="0" tIns="0" rIns="0" bIns="0" anchor="t" anchorCtr="0">
            <a:normAutofit/>
          </a:bodyPr>
          <a:lstStyle/>
          <a:p>
            <a:pPr marL="571500" marR="0" lvl="1" indent="-571500" algn="l" rtl="0">
              <a:lnSpc>
                <a:spcPct val="100000"/>
              </a:lnSpc>
              <a:spcBef>
                <a:spcPts val="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An “ensemble” algorithm that harnesses the power of many decision trees</a:t>
            </a:r>
            <a:endParaRPr/>
          </a:p>
          <a:p>
            <a:pPr marL="571500" marR="0" lvl="1" indent="-571500" algn="l" rtl="0">
              <a:lnSpc>
                <a:spcPct val="100000"/>
              </a:lnSpc>
              <a:spcBef>
                <a:spcPts val="30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Very popular, powerful and relatively simple ML algorithm</a:t>
            </a:r>
            <a:endParaRPr/>
          </a:p>
          <a:p>
            <a:pPr marL="571500" marR="0" lvl="1" indent="-571500" algn="l" rtl="0">
              <a:lnSpc>
                <a:spcPct val="100000"/>
              </a:lnSpc>
              <a:spcBef>
                <a:spcPts val="30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Basic idea:</a:t>
            </a:r>
            <a:endParaRPr/>
          </a:p>
          <a:p>
            <a:pPr marL="1333500" marR="0" lvl="2" indent="-571500" algn="l" rtl="0">
              <a:lnSpc>
                <a:spcPct val="100000"/>
              </a:lnSpc>
              <a:spcBef>
                <a:spcPts val="15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Take many random samples of your dataset</a:t>
            </a:r>
            <a:endParaRPr/>
          </a:p>
          <a:p>
            <a:pPr marL="1333500" marR="0" lvl="2" indent="-571500" algn="l" rtl="0">
              <a:lnSpc>
                <a:spcPct val="100000"/>
              </a:lnSpc>
              <a:spcBef>
                <a:spcPts val="15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For each subset of data, train a decision tree (for each node in tree, only use a random subset of features)</a:t>
            </a:r>
            <a:endParaRPr/>
          </a:p>
          <a:p>
            <a:pPr marL="1333500" marR="0" lvl="2" indent="-571500" algn="l" rtl="0">
              <a:lnSpc>
                <a:spcPct val="100000"/>
              </a:lnSpc>
              <a:spcBef>
                <a:spcPts val="1500"/>
              </a:spcBef>
              <a:spcAft>
                <a:spcPts val="0"/>
              </a:spcAft>
              <a:buClr>
                <a:schemeClr val="accent1"/>
              </a:buClr>
              <a:buSzPts val="4800"/>
              <a:buFont typeface="Arial"/>
              <a:buChar char="•"/>
            </a:pPr>
            <a:r>
              <a:rPr lang="en-US" sz="4800" b="0" i="0" u="none" strike="noStrike" cap="none">
                <a:solidFill>
                  <a:schemeClr val="accent1"/>
                </a:solidFill>
                <a:latin typeface="Arial"/>
                <a:ea typeface="Arial"/>
                <a:cs typeface="Arial"/>
                <a:sym typeface="Arial"/>
              </a:rPr>
              <a:t>To make final decision, treat each decision tree as a “vote” and choose the prediction with the most votes among all sub-trees</a:t>
            </a:r>
            <a:endParaRPr sz="3600" b="0" i="0" u="none" strike="noStrike" cap="none">
              <a:solidFill>
                <a:srgbClr val="80808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7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72"/>
          <p:cNvSpPr txBox="1">
            <a:spLocks noGrp="1"/>
          </p:cNvSpPr>
          <p:nvPr>
            <p:ph type="title"/>
          </p:nvPr>
        </p:nvSpPr>
        <p:spPr>
          <a:xfrm>
            <a:off x="1676400" y="730250"/>
            <a:ext cx="21031199" cy="960263"/>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rgbClr val="C5093B"/>
              </a:buClr>
              <a:buSzPts val="5600"/>
              <a:buFont typeface="Arial"/>
              <a:buNone/>
            </a:pPr>
            <a:r>
              <a:rPr lang="en-US" sz="5600" b="0" i="0" u="none" strike="noStrike" cap="none">
                <a:solidFill>
                  <a:srgbClr val="C5093B"/>
                </a:solidFill>
                <a:latin typeface="Arial"/>
                <a:ea typeface="Arial"/>
                <a:cs typeface="Arial"/>
                <a:sym typeface="Arial"/>
              </a:rPr>
              <a:t>Random Forests</a:t>
            </a:r>
            <a:endParaRPr/>
          </a:p>
        </p:txBody>
      </p:sp>
      <p:pic>
        <p:nvPicPr>
          <p:cNvPr id="884" name="Google Shape;884;p72" descr="Picture 2"/>
          <p:cNvPicPr preferRelativeResize="0"/>
          <p:nvPr/>
        </p:nvPicPr>
        <p:blipFill rotWithShape="1">
          <a:blip r:embed="rId3">
            <a:alphaModFix/>
          </a:blip>
          <a:srcRect/>
          <a:stretch/>
        </p:blipFill>
        <p:spPr>
          <a:xfrm>
            <a:off x="2615455" y="1741712"/>
            <a:ext cx="19153091" cy="10869791"/>
          </a:xfrm>
          <a:prstGeom prst="rect">
            <a:avLst/>
          </a:prstGeom>
          <a:noFill/>
          <a:ln>
            <a:noFill/>
          </a:ln>
        </p:spPr>
      </p:pic>
    </p:spTree>
  </p:cSld>
  <p:clrMapOvr>
    <a:masterClrMapping/>
  </p:clrMapOvr>
</p:sld>
</file>

<file path=ppt/theme/theme1.xml><?xml version="1.0" encoding="utf-8"?>
<a:theme xmlns:a="http://schemas.openxmlformats.org/drawingml/2006/main" name="Wharton 2016 16:9">
  <a:themeElements>
    <a:clrScheme name="Wharton 2016 16:9">
      <a:dk1>
        <a:srgbClr val="2D2C41"/>
      </a:dk1>
      <a:lt1>
        <a:srgbClr val="FFFFFF"/>
      </a:lt1>
      <a:dk2>
        <a:srgbClr val="A7A7A7"/>
      </a:dk2>
      <a:lt2>
        <a:srgbClr val="535353"/>
      </a:lt2>
      <a:accent1>
        <a:srgbClr val="004785"/>
      </a:accent1>
      <a:accent2>
        <a:srgbClr val="A90533"/>
      </a:accent2>
      <a:accent3>
        <a:srgbClr val="026CB5"/>
      </a:accent3>
      <a:accent4>
        <a:srgbClr val="06AAFC"/>
      </a:accent4>
      <a:accent5>
        <a:srgbClr val="96227D"/>
      </a:accent5>
      <a:accent6>
        <a:srgbClr val="D7BC6A"/>
      </a:accent6>
      <a:hlink>
        <a:srgbClr val="0000FF"/>
      </a:hlink>
      <a:folHlink>
        <a:srgbClr val="FF00FF"/>
      </a:folHlink>
    </a:clrScheme>
    <a:fontScheme name="Wharton 2016 16:9">
      <a:majorFont>
        <a:latin typeface="Helvetica"/>
        <a:ea typeface="Helvetica"/>
        <a:cs typeface="Helvetica"/>
      </a:majorFont>
      <a:minorFont>
        <a:latin typeface="Calibri"/>
        <a:ea typeface="Calibri"/>
        <a:cs typeface="Calibri"/>
      </a:minorFont>
    </a:fontScheme>
    <a:fmtScheme name="Wharton 2016 16: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13000"/>
          </a:lnSpc>
          <a:spcBef>
            <a:spcPts val="1600"/>
          </a:spcBef>
          <a:spcAft>
            <a:spcPts val="0"/>
          </a:spcAft>
          <a:buClrTx/>
          <a:buSzTx/>
          <a:buFontTx/>
          <a:buNone/>
          <a:tabLst/>
          <a:defRPr kumimoji="0" sz="4400" b="0" i="0" u="none" strike="noStrike" cap="none" spc="0" normalizeH="0" baseline="0">
            <a:ln>
              <a:noFill/>
            </a:ln>
            <a:solidFill>
              <a:schemeClr val="accent4"/>
            </a:solidFill>
            <a:effectLst/>
            <a:uFillTx/>
            <a:latin typeface="Garamond"/>
            <a:ea typeface="Garamond"/>
            <a:cs typeface="Garamond"/>
            <a:sym typeface="Garamon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2D2C4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arton 2016 16:9">
  <a:themeElements>
    <a:clrScheme name="Wharton 2016 16:9">
      <a:dk1>
        <a:srgbClr val="000000"/>
      </a:dk1>
      <a:lt1>
        <a:srgbClr val="FFFFFF"/>
      </a:lt1>
      <a:dk2>
        <a:srgbClr val="A7A7A7"/>
      </a:dk2>
      <a:lt2>
        <a:srgbClr val="535353"/>
      </a:lt2>
      <a:accent1>
        <a:srgbClr val="004785"/>
      </a:accent1>
      <a:accent2>
        <a:srgbClr val="A90533"/>
      </a:accent2>
      <a:accent3>
        <a:srgbClr val="026CB5"/>
      </a:accent3>
      <a:accent4>
        <a:srgbClr val="06AAFC"/>
      </a:accent4>
      <a:accent5>
        <a:srgbClr val="96227D"/>
      </a:accent5>
      <a:accent6>
        <a:srgbClr val="D7BC6A"/>
      </a:accent6>
      <a:hlink>
        <a:srgbClr val="0000FF"/>
      </a:hlink>
      <a:folHlink>
        <a:srgbClr val="FF00FF"/>
      </a:folHlink>
    </a:clrScheme>
    <a:fontScheme name="Wharton 2016 16:9">
      <a:majorFont>
        <a:latin typeface="Helvetica"/>
        <a:ea typeface="Helvetica"/>
        <a:cs typeface="Helvetica"/>
      </a:majorFont>
      <a:minorFont>
        <a:latin typeface="Calibri"/>
        <a:ea typeface="Calibri"/>
        <a:cs typeface="Calibri"/>
      </a:minorFont>
    </a:fontScheme>
    <a:fmtScheme name="Wharton 2016 16: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13000"/>
          </a:lnSpc>
          <a:spcBef>
            <a:spcPts val="1600"/>
          </a:spcBef>
          <a:spcAft>
            <a:spcPts val="0"/>
          </a:spcAft>
          <a:buClrTx/>
          <a:buSzTx/>
          <a:buFontTx/>
          <a:buNone/>
          <a:tabLst/>
          <a:defRPr kumimoji="0" sz="4400" b="0" i="0" u="none" strike="noStrike" cap="none" spc="0" normalizeH="0" baseline="0">
            <a:ln>
              <a:noFill/>
            </a:ln>
            <a:solidFill>
              <a:schemeClr val="accent4"/>
            </a:solidFill>
            <a:effectLst/>
            <a:uFillTx/>
            <a:latin typeface="Garamond"/>
            <a:ea typeface="Garamond"/>
            <a:cs typeface="Garamond"/>
            <a:sym typeface="Garamon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2D2C4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2929</Words>
  <Application>Microsoft Office PowerPoint</Application>
  <PresentationFormat>Custom</PresentationFormat>
  <Paragraphs>462</Paragraphs>
  <Slides>73</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73</vt:i4>
      </vt:variant>
    </vt:vector>
  </HeadingPairs>
  <TitlesOfParts>
    <vt:vector size="77" baseType="lpstr">
      <vt:lpstr>Arial</vt:lpstr>
      <vt:lpstr>Calibri</vt:lpstr>
      <vt:lpstr>Garamond</vt:lpstr>
      <vt:lpstr>Wharton 2016 16:9</vt:lpstr>
      <vt:lpstr>AI Fundamentals for Non-Data Scientists</vt:lpstr>
      <vt:lpstr>A Closer Look at ML Methods</vt:lpstr>
      <vt:lpstr>Logistic Regression</vt:lpstr>
      <vt:lpstr>Logistic Regression</vt:lpstr>
      <vt:lpstr>Logistic Regression</vt:lpstr>
      <vt:lpstr>Decision Trees</vt:lpstr>
      <vt:lpstr>Decision Trees</vt:lpstr>
      <vt:lpstr>Random Forests</vt:lpstr>
      <vt:lpstr>Random Forests</vt:lpstr>
      <vt:lpstr>Neural Networks (NNs)</vt:lpstr>
      <vt:lpstr>Neural Network for Face Recognition</vt:lpstr>
      <vt:lpstr>Neural Networks (NNs)</vt:lpstr>
      <vt:lpstr>Neural Networks (NNs)</vt:lpstr>
      <vt:lpstr>Other ML Methods</vt:lpstr>
      <vt:lpstr>AI Fundamentals for Non-Data Scientists</vt:lpstr>
      <vt:lpstr>Model Selection</vt:lpstr>
      <vt:lpstr>Data vs. Model</vt:lpstr>
      <vt:lpstr>AI Fundamentals</vt:lpstr>
      <vt:lpstr>What About Unstructured Data?</vt:lpstr>
      <vt:lpstr>What About Unstructured Data?</vt:lpstr>
      <vt:lpstr>Feature Engineering</vt:lpstr>
      <vt:lpstr>AI Fundamentals</vt:lpstr>
      <vt:lpstr>Deep Learning</vt:lpstr>
      <vt:lpstr>Example: X-Ray Diagnostics</vt:lpstr>
      <vt:lpstr>Example: X-Ray Diagnostics</vt:lpstr>
      <vt:lpstr>Deep Learning</vt:lpstr>
      <vt:lpstr>Why is Deep Learning a “Game Changer”?</vt:lpstr>
      <vt:lpstr>Deep Learning Examples</vt:lpstr>
      <vt:lpstr>AI Fundamentals</vt:lpstr>
      <vt:lpstr>Evaluating ML Performance</vt:lpstr>
      <vt:lpstr>Example: “Identify Fraudulent Credit Card Transactions”</vt:lpstr>
      <vt:lpstr>Example: “Identify Fraudulent Credit Card Transactions”</vt:lpstr>
      <vt:lpstr>Example: “Identify Fraudulent Credit Card Transactions”</vt:lpstr>
      <vt:lpstr>Evaluating ML Performance</vt:lpstr>
      <vt:lpstr>AI Fundamentals</vt:lpstr>
      <vt:lpstr>Unstructured Data</vt:lpstr>
      <vt:lpstr>Unstructured Data</vt:lpstr>
      <vt:lpstr>Neural Networks</vt:lpstr>
      <vt:lpstr>Neural Networks</vt:lpstr>
      <vt:lpstr>Backpropagation</vt:lpstr>
      <vt:lpstr>Neural Networks</vt:lpstr>
      <vt:lpstr>Deep Learning</vt:lpstr>
      <vt:lpstr>Deep Learning</vt:lpstr>
      <vt:lpstr>AI Fundamentals</vt:lpstr>
      <vt:lpstr>Limitations of Deep Learning</vt:lpstr>
      <vt:lpstr>AI Fundamentals</vt:lpstr>
      <vt:lpstr>Accuracy</vt:lpstr>
      <vt:lpstr>Precision</vt:lpstr>
      <vt:lpstr>Sensitivity (Recall)</vt:lpstr>
      <vt:lpstr>Specificity</vt:lpstr>
      <vt:lpstr>Definitions: Type I and Type II Error</vt:lpstr>
      <vt:lpstr>Confusion Matrix</vt:lpstr>
      <vt:lpstr>Receiver Operating Characteristic (ROC) Curve</vt:lpstr>
      <vt:lpstr>AI Fundamentals</vt:lpstr>
      <vt:lpstr>Tradeoffs Between Loss Functions</vt:lpstr>
      <vt:lpstr>Tradeoffs Between Loss Functions</vt:lpstr>
      <vt:lpstr>Tradeoffs Between Loss Functions</vt:lpstr>
      <vt:lpstr>AI Fundamentals</vt:lpstr>
      <vt:lpstr>Training Data</vt:lpstr>
      <vt:lpstr>Training Data</vt:lpstr>
      <vt:lpstr>AI Fundamentals</vt:lpstr>
      <vt:lpstr>Key to ML Algorithms</vt:lpstr>
      <vt:lpstr>The Over-Fitting Problem</vt:lpstr>
      <vt:lpstr>The Over-Fitting Problem</vt:lpstr>
      <vt:lpstr>The “Bias-Variance” Tradeoff</vt:lpstr>
      <vt:lpstr>AI Fundamentals</vt:lpstr>
      <vt:lpstr>Test Data</vt:lpstr>
      <vt:lpstr>Performance Tradeoffs with Training and Test Data</vt:lpstr>
      <vt:lpstr>Where Does Test Data Come From?</vt:lpstr>
      <vt:lpstr>AI Fundamentals</vt:lpstr>
      <vt:lpstr>End-to-End AI Workflow</vt:lpstr>
      <vt:lpstr>Magic of Machine Learning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Fundamentals for Non-Data Scientists</dc:title>
  <cp:lastModifiedBy>Lockley, Lenise</cp:lastModifiedBy>
  <cp:revision>1</cp:revision>
  <dcterms:modified xsi:type="dcterms:W3CDTF">2021-10-20T17:04:14Z</dcterms:modified>
</cp:coreProperties>
</file>