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83" r:id="rId2"/>
    <p:sldId id="312" r:id="rId3"/>
    <p:sldId id="302" r:id="rId4"/>
    <p:sldId id="294" r:id="rId5"/>
    <p:sldId id="313" r:id="rId6"/>
    <p:sldId id="307" r:id="rId7"/>
    <p:sldId id="314" r:id="rId8"/>
    <p:sldId id="308" r:id="rId9"/>
    <p:sldId id="309" r:id="rId10"/>
    <p:sldId id="315" r:id="rId11"/>
    <p:sldId id="316" r:id="rId12"/>
    <p:sldId id="317" r:id="rId13"/>
    <p:sldId id="30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vb4WjZdFBYnjRnPsyt5WbsHWZ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75102"/>
  </p:normalViewPr>
  <p:slideViewPr>
    <p:cSldViewPr snapToGrid="0" snapToObjects="1">
      <p:cViewPr varScale="1">
        <p:scale>
          <a:sx n="94" d="100"/>
          <a:sy n="94" d="100"/>
        </p:scale>
        <p:origin x="1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F3B89-0ADC-DB43-B2ED-736E54D2D772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9B0FC7-0FDF-B645-A509-B51C923E8B2C}">
      <dgm:prSet phldrT="[Text]"/>
      <dgm:spPr/>
      <dgm:t>
        <a:bodyPr/>
        <a:lstStyle/>
        <a:p>
          <a:r>
            <a:rPr lang="en-GB" dirty="0" err="1"/>
            <a:t>Birim</a:t>
          </a:r>
          <a:r>
            <a:rPr lang="en-GB" dirty="0"/>
            <a:t> </a:t>
          </a:r>
          <a:r>
            <a:rPr lang="en-GB" dirty="0" err="1"/>
            <a:t>Testleri</a:t>
          </a:r>
          <a:endParaRPr lang="en-GB" dirty="0"/>
        </a:p>
      </dgm:t>
    </dgm:pt>
    <dgm:pt modelId="{DD59760C-1B0F-5F44-A651-E8E0203D556F}" type="parTrans" cxnId="{1B99859F-1DC8-1A4F-9022-3FCFB387EF7A}">
      <dgm:prSet/>
      <dgm:spPr/>
      <dgm:t>
        <a:bodyPr/>
        <a:lstStyle/>
        <a:p>
          <a:endParaRPr lang="en-GB"/>
        </a:p>
      </dgm:t>
    </dgm:pt>
    <dgm:pt modelId="{A5AADF1D-8D2C-F843-B4E6-1A989F4DF655}" type="sibTrans" cxnId="{1B99859F-1DC8-1A4F-9022-3FCFB387EF7A}">
      <dgm:prSet/>
      <dgm:spPr/>
      <dgm:t>
        <a:bodyPr/>
        <a:lstStyle/>
        <a:p>
          <a:endParaRPr lang="en-GB"/>
        </a:p>
      </dgm:t>
    </dgm:pt>
    <dgm:pt modelId="{6B903536-4756-744B-9A28-518FE347C265}">
      <dgm:prSet phldrT="[Text]"/>
      <dgm:spPr/>
      <dgm:t>
        <a:bodyPr/>
        <a:lstStyle/>
        <a:p>
          <a:r>
            <a:rPr lang="en-GB" dirty="0" err="1"/>
            <a:t>Entegrasyon</a:t>
          </a:r>
          <a:r>
            <a:rPr lang="en-GB" dirty="0"/>
            <a:t> </a:t>
          </a:r>
          <a:r>
            <a:rPr lang="en-GB" dirty="0" err="1"/>
            <a:t>Testleri</a:t>
          </a:r>
          <a:endParaRPr lang="en-GB" dirty="0"/>
        </a:p>
      </dgm:t>
    </dgm:pt>
    <dgm:pt modelId="{8AD32757-95D4-8343-B1C6-C8891946D23A}" type="parTrans" cxnId="{F4E2E5B5-3A21-664F-9892-5D510AC2C2E0}">
      <dgm:prSet/>
      <dgm:spPr/>
      <dgm:t>
        <a:bodyPr/>
        <a:lstStyle/>
        <a:p>
          <a:endParaRPr lang="en-GB"/>
        </a:p>
      </dgm:t>
    </dgm:pt>
    <dgm:pt modelId="{E054F653-9F22-7E4E-A950-11AADDF18115}" type="sibTrans" cxnId="{F4E2E5B5-3A21-664F-9892-5D510AC2C2E0}">
      <dgm:prSet/>
      <dgm:spPr/>
      <dgm:t>
        <a:bodyPr/>
        <a:lstStyle/>
        <a:p>
          <a:endParaRPr lang="en-GB"/>
        </a:p>
      </dgm:t>
    </dgm:pt>
    <dgm:pt modelId="{8D6AD5A6-7337-D04C-84E9-5C8701FD4757}">
      <dgm:prSet phldrT="[Text]"/>
      <dgm:spPr/>
      <dgm:t>
        <a:bodyPr/>
        <a:lstStyle/>
        <a:p>
          <a:r>
            <a:rPr lang="en-GB" dirty="0" err="1"/>
            <a:t>Otomatize</a:t>
          </a:r>
          <a:r>
            <a:rPr lang="en-GB" dirty="0"/>
            <a:t> </a:t>
          </a:r>
          <a:r>
            <a:rPr lang="en-GB" dirty="0" err="1"/>
            <a:t>kullanıcı</a:t>
          </a:r>
          <a:r>
            <a:rPr lang="en-GB" dirty="0"/>
            <a:t> </a:t>
          </a:r>
          <a:r>
            <a:rPr lang="en-GB" dirty="0" err="1"/>
            <a:t>arayüz</a:t>
          </a:r>
          <a:r>
            <a:rPr lang="en-GB" dirty="0"/>
            <a:t> </a:t>
          </a:r>
          <a:r>
            <a:rPr lang="en-GB" dirty="0" err="1"/>
            <a:t>testleri</a:t>
          </a:r>
          <a:endParaRPr lang="en-GB" dirty="0"/>
        </a:p>
      </dgm:t>
    </dgm:pt>
    <dgm:pt modelId="{B6C83389-3E6B-D841-B1AA-D0EAD25C8BAA}" type="parTrans" cxnId="{C901C0B8-D8A8-9C4F-9FCA-CAD3DEF59E81}">
      <dgm:prSet/>
      <dgm:spPr/>
      <dgm:t>
        <a:bodyPr/>
        <a:lstStyle/>
        <a:p>
          <a:endParaRPr lang="en-GB"/>
        </a:p>
      </dgm:t>
    </dgm:pt>
    <dgm:pt modelId="{BC4704C7-D1AD-9043-89ED-FEC534D8B0CF}" type="sibTrans" cxnId="{C901C0B8-D8A8-9C4F-9FCA-CAD3DEF59E81}">
      <dgm:prSet/>
      <dgm:spPr/>
      <dgm:t>
        <a:bodyPr/>
        <a:lstStyle/>
        <a:p>
          <a:endParaRPr lang="en-GB"/>
        </a:p>
      </dgm:t>
    </dgm:pt>
    <dgm:pt modelId="{E23B427E-0C28-7F41-BFE0-0C9D523165BB}">
      <dgm:prSet phldrT="[Text]"/>
      <dgm:spPr/>
      <dgm:t>
        <a:bodyPr/>
        <a:lstStyle/>
        <a:p>
          <a:r>
            <a:rPr lang="en-GB" dirty="0" err="1"/>
            <a:t>Sistem</a:t>
          </a:r>
          <a:r>
            <a:rPr lang="en-GB" dirty="0"/>
            <a:t> </a:t>
          </a:r>
          <a:r>
            <a:rPr lang="en-GB" dirty="0" err="1"/>
            <a:t>ve</a:t>
          </a:r>
          <a:r>
            <a:rPr lang="en-GB" dirty="0"/>
            <a:t> Kabul </a:t>
          </a:r>
          <a:r>
            <a:rPr lang="en-GB" dirty="0" err="1"/>
            <a:t>Testleri</a:t>
          </a:r>
          <a:endParaRPr lang="en-GB" dirty="0"/>
        </a:p>
      </dgm:t>
    </dgm:pt>
    <dgm:pt modelId="{BF1F7A99-825E-2144-AFE5-D9584EF9068F}" type="parTrans" cxnId="{8143C2F0-7034-EA49-B64D-F0C33AE054A3}">
      <dgm:prSet/>
      <dgm:spPr/>
      <dgm:t>
        <a:bodyPr/>
        <a:lstStyle/>
        <a:p>
          <a:endParaRPr lang="en-GB"/>
        </a:p>
      </dgm:t>
    </dgm:pt>
    <dgm:pt modelId="{E68AB156-D865-B94B-ACB7-26A41C99A390}" type="sibTrans" cxnId="{8143C2F0-7034-EA49-B64D-F0C33AE054A3}">
      <dgm:prSet/>
      <dgm:spPr/>
      <dgm:t>
        <a:bodyPr/>
        <a:lstStyle/>
        <a:p>
          <a:endParaRPr lang="en-GB"/>
        </a:p>
      </dgm:t>
    </dgm:pt>
    <dgm:pt modelId="{16534E89-91F5-5B4C-AB3B-16B319EF386E}" type="pres">
      <dgm:prSet presAssocID="{2C4F3B89-0ADC-DB43-B2ED-736E54D2D772}" presName="matrix" presStyleCnt="0">
        <dgm:presLayoutVars>
          <dgm:chMax val="1"/>
          <dgm:dir/>
          <dgm:resizeHandles val="exact"/>
        </dgm:presLayoutVars>
      </dgm:prSet>
      <dgm:spPr/>
    </dgm:pt>
    <dgm:pt modelId="{84C8A150-AC36-3543-844D-476D49290D13}" type="pres">
      <dgm:prSet presAssocID="{2C4F3B89-0ADC-DB43-B2ED-736E54D2D772}" presName="axisShape" presStyleLbl="bgShp" presStyleIdx="0" presStyleCnt="1"/>
      <dgm:spPr/>
    </dgm:pt>
    <dgm:pt modelId="{20E43CB8-10B7-B34F-AF9A-88BE29F646CB}" type="pres">
      <dgm:prSet presAssocID="{2C4F3B89-0ADC-DB43-B2ED-736E54D2D772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1E56859-3C7D-E74D-A459-BB7F828C346C}" type="pres">
      <dgm:prSet presAssocID="{2C4F3B89-0ADC-DB43-B2ED-736E54D2D772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3AD4A74-8B32-3142-9AA7-7C6700A37D74}" type="pres">
      <dgm:prSet presAssocID="{2C4F3B89-0ADC-DB43-B2ED-736E54D2D772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B5E59C3-45D9-F74D-951F-8AD88997A7F6}" type="pres">
      <dgm:prSet presAssocID="{2C4F3B89-0ADC-DB43-B2ED-736E54D2D772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7D1E2D-F4F1-8F4B-8600-800179F826CA}" type="presOf" srcId="{8D6AD5A6-7337-D04C-84E9-5C8701FD4757}" destId="{D3AD4A74-8B32-3142-9AA7-7C6700A37D74}" srcOrd="0" destOrd="0" presId="urn:microsoft.com/office/officeart/2005/8/layout/matrix2"/>
    <dgm:cxn modelId="{2D63A282-2977-204F-8130-541A4023FFB4}" type="presOf" srcId="{139B0FC7-0FDF-B645-A509-B51C923E8B2C}" destId="{20E43CB8-10B7-B34F-AF9A-88BE29F646CB}" srcOrd="0" destOrd="0" presId="urn:microsoft.com/office/officeart/2005/8/layout/matrix2"/>
    <dgm:cxn modelId="{32B20799-1123-1A46-A4E4-03917DD1E797}" type="presOf" srcId="{2C4F3B89-0ADC-DB43-B2ED-736E54D2D772}" destId="{16534E89-91F5-5B4C-AB3B-16B319EF386E}" srcOrd="0" destOrd="0" presId="urn:microsoft.com/office/officeart/2005/8/layout/matrix2"/>
    <dgm:cxn modelId="{1B99859F-1DC8-1A4F-9022-3FCFB387EF7A}" srcId="{2C4F3B89-0ADC-DB43-B2ED-736E54D2D772}" destId="{139B0FC7-0FDF-B645-A509-B51C923E8B2C}" srcOrd="0" destOrd="0" parTransId="{DD59760C-1B0F-5F44-A651-E8E0203D556F}" sibTransId="{A5AADF1D-8D2C-F843-B4E6-1A989F4DF655}"/>
    <dgm:cxn modelId="{F4E2E5B5-3A21-664F-9892-5D510AC2C2E0}" srcId="{2C4F3B89-0ADC-DB43-B2ED-736E54D2D772}" destId="{6B903536-4756-744B-9A28-518FE347C265}" srcOrd="1" destOrd="0" parTransId="{8AD32757-95D4-8343-B1C6-C8891946D23A}" sibTransId="{E054F653-9F22-7E4E-A950-11AADDF18115}"/>
    <dgm:cxn modelId="{C901C0B8-D8A8-9C4F-9FCA-CAD3DEF59E81}" srcId="{2C4F3B89-0ADC-DB43-B2ED-736E54D2D772}" destId="{8D6AD5A6-7337-D04C-84E9-5C8701FD4757}" srcOrd="2" destOrd="0" parTransId="{B6C83389-3E6B-D841-B1AA-D0EAD25C8BAA}" sibTransId="{BC4704C7-D1AD-9043-89ED-FEC534D8B0CF}"/>
    <dgm:cxn modelId="{9DA406DE-A696-4A47-9C13-58189A97E295}" type="presOf" srcId="{E23B427E-0C28-7F41-BFE0-0C9D523165BB}" destId="{7B5E59C3-45D9-F74D-951F-8AD88997A7F6}" srcOrd="0" destOrd="0" presId="urn:microsoft.com/office/officeart/2005/8/layout/matrix2"/>
    <dgm:cxn modelId="{2726B1E3-E19C-3345-8DBB-E15349906E9D}" type="presOf" srcId="{6B903536-4756-744B-9A28-518FE347C265}" destId="{A1E56859-3C7D-E74D-A459-BB7F828C346C}" srcOrd="0" destOrd="0" presId="urn:microsoft.com/office/officeart/2005/8/layout/matrix2"/>
    <dgm:cxn modelId="{8143C2F0-7034-EA49-B64D-F0C33AE054A3}" srcId="{2C4F3B89-0ADC-DB43-B2ED-736E54D2D772}" destId="{E23B427E-0C28-7F41-BFE0-0C9D523165BB}" srcOrd="3" destOrd="0" parTransId="{BF1F7A99-825E-2144-AFE5-D9584EF9068F}" sibTransId="{E68AB156-D865-B94B-ACB7-26A41C99A390}"/>
    <dgm:cxn modelId="{039A1437-0023-D547-B701-EED7A16C47B2}" type="presParOf" srcId="{16534E89-91F5-5B4C-AB3B-16B319EF386E}" destId="{84C8A150-AC36-3543-844D-476D49290D13}" srcOrd="0" destOrd="0" presId="urn:microsoft.com/office/officeart/2005/8/layout/matrix2"/>
    <dgm:cxn modelId="{E9176F4D-35BB-DF49-A511-61080CD2CA9B}" type="presParOf" srcId="{16534E89-91F5-5B4C-AB3B-16B319EF386E}" destId="{20E43CB8-10B7-B34F-AF9A-88BE29F646CB}" srcOrd="1" destOrd="0" presId="urn:microsoft.com/office/officeart/2005/8/layout/matrix2"/>
    <dgm:cxn modelId="{F5088227-8962-6944-861E-5AC7A3EB17D9}" type="presParOf" srcId="{16534E89-91F5-5B4C-AB3B-16B319EF386E}" destId="{A1E56859-3C7D-E74D-A459-BB7F828C346C}" srcOrd="2" destOrd="0" presId="urn:microsoft.com/office/officeart/2005/8/layout/matrix2"/>
    <dgm:cxn modelId="{AE6C8068-A490-374E-A47B-B8FC932B80E8}" type="presParOf" srcId="{16534E89-91F5-5B4C-AB3B-16B319EF386E}" destId="{D3AD4A74-8B32-3142-9AA7-7C6700A37D74}" srcOrd="3" destOrd="0" presId="urn:microsoft.com/office/officeart/2005/8/layout/matrix2"/>
    <dgm:cxn modelId="{97A0DCC3-4E6E-0E44-931E-F127FD4FF79F}" type="presParOf" srcId="{16534E89-91F5-5B4C-AB3B-16B319EF386E}" destId="{7B5E59C3-45D9-F74D-951F-8AD88997A7F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600" b="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6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1" dirty="0">
              <a:latin typeface="Calibri" panose="020F0502020204030204" pitchFamily="34" charset="0"/>
              <a:cs typeface="Calibri" panose="020F0502020204030204" pitchFamily="34" charset="0"/>
            </a:rPr>
            <a:t>Kabul</a:t>
          </a:r>
          <a:r>
            <a:rPr lang="en-GB" sz="26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Entegrasyon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Entegrasyon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6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6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6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6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6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6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6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6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400" b="1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400" b="1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400" b="1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400" b="1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600" b="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600" b="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1982E4-8EF0-E04D-B35A-467797EAF24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839B83E-FA36-DB49-84A7-00A6ED5D636D}">
      <dgm:prSet phldrT="[Text]" custT="1"/>
      <dgm:spPr/>
      <dgm:t>
        <a:bodyPr/>
        <a:lstStyle/>
        <a:p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600" b="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600" b="1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CE2B12-614B-B640-AAC3-8E504AA7AD1E}" type="parTrans" cxnId="{36EF2A9D-660D-A54D-9332-265B9F6FA97F}">
      <dgm:prSet/>
      <dgm:spPr/>
      <dgm:t>
        <a:bodyPr/>
        <a:lstStyle/>
        <a:p>
          <a:endParaRPr lang="en-GB"/>
        </a:p>
      </dgm:t>
    </dgm:pt>
    <dgm:pt modelId="{5CE9D6DE-48E9-894D-A6C0-AE2F46907220}" type="sibTrans" cxnId="{36EF2A9D-660D-A54D-9332-265B9F6FA97F}">
      <dgm:prSet/>
      <dgm:spPr/>
      <dgm:t>
        <a:bodyPr/>
        <a:lstStyle/>
        <a:p>
          <a:endParaRPr lang="en-GB"/>
        </a:p>
      </dgm:t>
    </dgm:pt>
    <dgm:pt modelId="{F7079B93-989A-064B-979C-97B7B8CDB377}">
      <dgm:prSet phldrT="[Text]" custT="1"/>
      <dgm:spPr/>
      <dgm:t>
        <a:bodyPr/>
        <a:lstStyle/>
        <a:p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55FD10EC-82A2-014D-8832-FF79239B9BC5}" type="parTrans" cxnId="{ED883DD7-0E1D-BF4A-A037-6E570B1010F4}">
      <dgm:prSet/>
      <dgm:spPr/>
      <dgm:t>
        <a:bodyPr/>
        <a:lstStyle/>
        <a:p>
          <a:endParaRPr lang="en-GB"/>
        </a:p>
      </dgm:t>
    </dgm:pt>
    <dgm:pt modelId="{E30DE4B3-71C6-0E4D-8CB8-C7E8C0C6661B}" type="sibTrans" cxnId="{ED883DD7-0E1D-BF4A-A037-6E570B1010F4}">
      <dgm:prSet/>
      <dgm:spPr/>
      <dgm:t>
        <a:bodyPr/>
        <a:lstStyle/>
        <a:p>
          <a:endParaRPr lang="en-GB"/>
        </a:p>
      </dgm:t>
    </dgm:pt>
    <dgm:pt modelId="{1F3DE345-564F-2A46-ADBC-65D20D052CEB}">
      <dgm:prSet phldrT="[Text]" custT="1"/>
      <dgm:spPr/>
      <dgm:t>
        <a:bodyPr/>
        <a:lstStyle/>
        <a:p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12CC9D-A36B-E04F-92B7-C0620101E174}" type="parTrans" cxnId="{310B0A6B-4DA1-F249-9785-13E45442FDED}">
      <dgm:prSet/>
      <dgm:spPr/>
      <dgm:t>
        <a:bodyPr/>
        <a:lstStyle/>
        <a:p>
          <a:endParaRPr lang="en-GB"/>
        </a:p>
      </dgm:t>
    </dgm:pt>
    <dgm:pt modelId="{10813929-E999-2A4F-A5AD-31D5CE897433}" type="sibTrans" cxnId="{310B0A6B-4DA1-F249-9785-13E45442FDED}">
      <dgm:prSet/>
      <dgm:spPr/>
      <dgm:t>
        <a:bodyPr/>
        <a:lstStyle/>
        <a:p>
          <a:endParaRPr lang="en-GB"/>
        </a:p>
      </dgm:t>
    </dgm:pt>
    <dgm:pt modelId="{8463C9D8-2323-B34A-AEA3-43CEC522DD96}">
      <dgm:prSet custT="1"/>
      <dgm:spPr/>
      <dgm:t>
        <a:bodyPr/>
        <a:lstStyle/>
        <a:p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B5DE23-C2B8-004D-A4C7-E0525A30F227}" type="parTrans" cxnId="{050B82E8-ED03-0248-A730-3F71F5AFB605}">
      <dgm:prSet/>
      <dgm:spPr/>
      <dgm:t>
        <a:bodyPr/>
        <a:lstStyle/>
        <a:p>
          <a:endParaRPr lang="en-GB"/>
        </a:p>
      </dgm:t>
    </dgm:pt>
    <dgm:pt modelId="{5E444952-04BD-414D-BE93-16932EDFDBA3}" type="sibTrans" cxnId="{050B82E8-ED03-0248-A730-3F71F5AFB605}">
      <dgm:prSet/>
      <dgm:spPr/>
      <dgm:t>
        <a:bodyPr/>
        <a:lstStyle/>
        <a:p>
          <a:endParaRPr lang="en-GB"/>
        </a:p>
      </dgm:t>
    </dgm:pt>
    <dgm:pt modelId="{20746DAA-1297-9C44-90C8-6CA872472CF4}" type="pres">
      <dgm:prSet presAssocID="{031982E4-8EF0-E04D-B35A-467797EAF242}" presName="compositeShape" presStyleCnt="0">
        <dgm:presLayoutVars>
          <dgm:dir/>
          <dgm:resizeHandles/>
        </dgm:presLayoutVars>
      </dgm:prSet>
      <dgm:spPr/>
    </dgm:pt>
    <dgm:pt modelId="{CB4EE2DD-5CF9-3645-BB21-8D9F6D3316D6}" type="pres">
      <dgm:prSet presAssocID="{031982E4-8EF0-E04D-B35A-467797EAF242}" presName="pyramid" presStyleLbl="node1" presStyleIdx="0" presStyleCnt="1" custLinFactNeighborX="-23934" custLinFactNeighborY="1094"/>
      <dgm:spPr/>
    </dgm:pt>
    <dgm:pt modelId="{57628602-BDF3-E04E-8418-84C9FCD11F11}" type="pres">
      <dgm:prSet presAssocID="{031982E4-8EF0-E04D-B35A-467797EAF242}" presName="theList" presStyleCnt="0"/>
      <dgm:spPr/>
    </dgm:pt>
    <dgm:pt modelId="{E84DB7F3-480A-E94E-826E-093B970FC380}" type="pres">
      <dgm:prSet presAssocID="{6839B83E-FA36-DB49-84A7-00A6ED5D636D}" presName="aNode" presStyleLbl="fgAcc1" presStyleIdx="0" presStyleCnt="4">
        <dgm:presLayoutVars>
          <dgm:bulletEnabled val="1"/>
        </dgm:presLayoutVars>
      </dgm:prSet>
      <dgm:spPr/>
    </dgm:pt>
    <dgm:pt modelId="{2E72DC73-3534-C448-9AC7-E3F481771D18}" type="pres">
      <dgm:prSet presAssocID="{6839B83E-FA36-DB49-84A7-00A6ED5D636D}" presName="aSpace" presStyleCnt="0"/>
      <dgm:spPr/>
    </dgm:pt>
    <dgm:pt modelId="{4310D5DA-64CD-5745-904C-E967AB94E2E9}" type="pres">
      <dgm:prSet presAssocID="{8463C9D8-2323-B34A-AEA3-43CEC522DD96}" presName="aNode" presStyleLbl="fgAcc1" presStyleIdx="1" presStyleCnt="4">
        <dgm:presLayoutVars>
          <dgm:bulletEnabled val="1"/>
        </dgm:presLayoutVars>
      </dgm:prSet>
      <dgm:spPr/>
    </dgm:pt>
    <dgm:pt modelId="{2E8B1380-9AD6-9847-B8A6-15AAEF1903B8}" type="pres">
      <dgm:prSet presAssocID="{8463C9D8-2323-B34A-AEA3-43CEC522DD96}" presName="aSpace" presStyleCnt="0"/>
      <dgm:spPr/>
    </dgm:pt>
    <dgm:pt modelId="{23EA891F-DC10-4640-A287-64308E73F9EE}" type="pres">
      <dgm:prSet presAssocID="{F7079B93-989A-064B-979C-97B7B8CDB377}" presName="aNode" presStyleLbl="fgAcc1" presStyleIdx="2" presStyleCnt="4">
        <dgm:presLayoutVars>
          <dgm:bulletEnabled val="1"/>
        </dgm:presLayoutVars>
      </dgm:prSet>
      <dgm:spPr/>
    </dgm:pt>
    <dgm:pt modelId="{16712BA6-6975-AE49-8E5F-8F9ABF2F3F24}" type="pres">
      <dgm:prSet presAssocID="{F7079B93-989A-064B-979C-97B7B8CDB377}" presName="aSpace" presStyleCnt="0"/>
      <dgm:spPr/>
    </dgm:pt>
    <dgm:pt modelId="{44A4E392-706F-A942-B885-534D8C8B7BAD}" type="pres">
      <dgm:prSet presAssocID="{1F3DE345-564F-2A46-ADBC-65D20D052CEB}" presName="aNode" presStyleLbl="fgAcc1" presStyleIdx="3" presStyleCnt="4">
        <dgm:presLayoutVars>
          <dgm:bulletEnabled val="1"/>
        </dgm:presLayoutVars>
      </dgm:prSet>
      <dgm:spPr/>
    </dgm:pt>
    <dgm:pt modelId="{40C92C36-B0D4-D247-865C-DBDAF5C930B8}" type="pres">
      <dgm:prSet presAssocID="{1F3DE345-564F-2A46-ADBC-65D20D052CEB}" presName="aSpace" presStyleCnt="0"/>
      <dgm:spPr/>
    </dgm:pt>
  </dgm:ptLst>
  <dgm:cxnLst>
    <dgm:cxn modelId="{10406663-AB13-F14C-9D44-40A4A5D32FC4}" type="presOf" srcId="{8463C9D8-2323-B34A-AEA3-43CEC522DD96}" destId="{4310D5DA-64CD-5745-904C-E967AB94E2E9}" srcOrd="0" destOrd="0" presId="urn:microsoft.com/office/officeart/2005/8/layout/pyramid2"/>
    <dgm:cxn modelId="{310B0A6B-4DA1-F249-9785-13E45442FDED}" srcId="{031982E4-8EF0-E04D-B35A-467797EAF242}" destId="{1F3DE345-564F-2A46-ADBC-65D20D052CEB}" srcOrd="3" destOrd="0" parTransId="{9012CC9D-A36B-E04F-92B7-C0620101E174}" sibTransId="{10813929-E999-2A4F-A5AD-31D5CE897433}"/>
    <dgm:cxn modelId="{65D2469A-8403-4A4C-B031-CAE0832CE0A2}" type="presOf" srcId="{F7079B93-989A-064B-979C-97B7B8CDB377}" destId="{23EA891F-DC10-4640-A287-64308E73F9EE}" srcOrd="0" destOrd="0" presId="urn:microsoft.com/office/officeart/2005/8/layout/pyramid2"/>
    <dgm:cxn modelId="{36EF2A9D-660D-A54D-9332-265B9F6FA97F}" srcId="{031982E4-8EF0-E04D-B35A-467797EAF242}" destId="{6839B83E-FA36-DB49-84A7-00A6ED5D636D}" srcOrd="0" destOrd="0" parTransId="{C0CE2B12-614B-B640-AAC3-8E504AA7AD1E}" sibTransId="{5CE9D6DE-48E9-894D-A6C0-AE2F46907220}"/>
    <dgm:cxn modelId="{09A7F19F-4C25-0B43-8399-7C3A39783B86}" type="presOf" srcId="{1F3DE345-564F-2A46-ADBC-65D20D052CEB}" destId="{44A4E392-706F-A942-B885-534D8C8B7BAD}" srcOrd="0" destOrd="0" presId="urn:microsoft.com/office/officeart/2005/8/layout/pyramid2"/>
    <dgm:cxn modelId="{7BF916BE-625F-CC42-9463-AD7BF5C3BD1C}" type="presOf" srcId="{031982E4-8EF0-E04D-B35A-467797EAF242}" destId="{20746DAA-1297-9C44-90C8-6CA872472CF4}" srcOrd="0" destOrd="0" presId="urn:microsoft.com/office/officeart/2005/8/layout/pyramid2"/>
    <dgm:cxn modelId="{ED883DD7-0E1D-BF4A-A037-6E570B1010F4}" srcId="{031982E4-8EF0-E04D-B35A-467797EAF242}" destId="{F7079B93-989A-064B-979C-97B7B8CDB377}" srcOrd="2" destOrd="0" parTransId="{55FD10EC-82A2-014D-8832-FF79239B9BC5}" sibTransId="{E30DE4B3-71C6-0E4D-8CB8-C7E8C0C6661B}"/>
    <dgm:cxn modelId="{75F933E5-ED52-E743-B68A-0CF2A77D5906}" type="presOf" srcId="{6839B83E-FA36-DB49-84A7-00A6ED5D636D}" destId="{E84DB7F3-480A-E94E-826E-093B970FC380}" srcOrd="0" destOrd="0" presId="urn:microsoft.com/office/officeart/2005/8/layout/pyramid2"/>
    <dgm:cxn modelId="{050B82E8-ED03-0248-A730-3F71F5AFB605}" srcId="{031982E4-8EF0-E04D-B35A-467797EAF242}" destId="{8463C9D8-2323-B34A-AEA3-43CEC522DD96}" srcOrd="1" destOrd="0" parTransId="{29B5DE23-C2B8-004D-A4C7-E0525A30F227}" sibTransId="{5E444952-04BD-414D-BE93-16932EDFDBA3}"/>
    <dgm:cxn modelId="{6E06F0F4-1E1E-EE4D-B227-6CD2CAC8948D}" type="presParOf" srcId="{20746DAA-1297-9C44-90C8-6CA872472CF4}" destId="{CB4EE2DD-5CF9-3645-BB21-8D9F6D3316D6}" srcOrd="0" destOrd="0" presId="urn:microsoft.com/office/officeart/2005/8/layout/pyramid2"/>
    <dgm:cxn modelId="{B1791246-BB8D-2147-BD41-044779EC5C41}" type="presParOf" srcId="{20746DAA-1297-9C44-90C8-6CA872472CF4}" destId="{57628602-BDF3-E04E-8418-84C9FCD11F11}" srcOrd="1" destOrd="0" presId="urn:microsoft.com/office/officeart/2005/8/layout/pyramid2"/>
    <dgm:cxn modelId="{662496CF-68CB-B642-9D5A-AE1D91FDE2E6}" type="presParOf" srcId="{57628602-BDF3-E04E-8418-84C9FCD11F11}" destId="{E84DB7F3-480A-E94E-826E-093B970FC380}" srcOrd="0" destOrd="0" presId="urn:microsoft.com/office/officeart/2005/8/layout/pyramid2"/>
    <dgm:cxn modelId="{2C8E1833-34F1-B540-991F-DDAED1EE4FA9}" type="presParOf" srcId="{57628602-BDF3-E04E-8418-84C9FCD11F11}" destId="{2E72DC73-3534-C448-9AC7-E3F481771D18}" srcOrd="1" destOrd="0" presId="urn:microsoft.com/office/officeart/2005/8/layout/pyramid2"/>
    <dgm:cxn modelId="{BDFB4C92-7C88-6546-8A02-1CBEC45F767E}" type="presParOf" srcId="{57628602-BDF3-E04E-8418-84C9FCD11F11}" destId="{4310D5DA-64CD-5745-904C-E967AB94E2E9}" srcOrd="2" destOrd="0" presId="urn:microsoft.com/office/officeart/2005/8/layout/pyramid2"/>
    <dgm:cxn modelId="{E08DA690-1263-5A45-83A1-224324A30357}" type="presParOf" srcId="{57628602-BDF3-E04E-8418-84C9FCD11F11}" destId="{2E8B1380-9AD6-9847-B8A6-15AAEF1903B8}" srcOrd="3" destOrd="0" presId="urn:microsoft.com/office/officeart/2005/8/layout/pyramid2"/>
    <dgm:cxn modelId="{2FFE8E02-3622-7743-B90C-85E22EDC061B}" type="presParOf" srcId="{57628602-BDF3-E04E-8418-84C9FCD11F11}" destId="{23EA891F-DC10-4640-A287-64308E73F9EE}" srcOrd="4" destOrd="0" presId="urn:microsoft.com/office/officeart/2005/8/layout/pyramid2"/>
    <dgm:cxn modelId="{D8FCB095-9F9F-7740-AD03-7C7034A5301D}" type="presParOf" srcId="{57628602-BDF3-E04E-8418-84C9FCD11F11}" destId="{16712BA6-6975-AE49-8E5F-8F9ABF2F3F24}" srcOrd="5" destOrd="0" presId="urn:microsoft.com/office/officeart/2005/8/layout/pyramid2"/>
    <dgm:cxn modelId="{AC58EC4F-2668-8740-8A24-CFF1F55348F9}" type="presParOf" srcId="{57628602-BDF3-E04E-8418-84C9FCD11F11}" destId="{44A4E392-706F-A942-B885-534D8C8B7BAD}" srcOrd="6" destOrd="0" presId="urn:microsoft.com/office/officeart/2005/8/layout/pyramid2"/>
    <dgm:cxn modelId="{FB52640E-A85E-FF4F-A5AD-DEA5961A9F92}" type="presParOf" srcId="{57628602-BDF3-E04E-8418-84C9FCD11F11}" destId="{40C92C36-B0D4-D247-865C-DBDAF5C930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8A150-AC36-3543-844D-476D49290D13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43CB8-10B7-B34F-AF9A-88BE29F646CB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Birim</a:t>
          </a:r>
          <a:r>
            <a:rPr lang="en-GB" sz="2400" kern="1200" dirty="0"/>
            <a:t> </a:t>
          </a:r>
          <a:r>
            <a:rPr lang="en-GB" sz="2400" kern="1200" dirty="0" err="1"/>
            <a:t>Testleri</a:t>
          </a:r>
          <a:endParaRPr lang="en-GB" sz="2400" kern="1200" dirty="0"/>
        </a:p>
      </dsp:txBody>
      <dsp:txXfrm>
        <a:off x="1812686" y="458020"/>
        <a:ext cx="1955852" cy="1955852"/>
      </dsp:txXfrm>
    </dsp:sp>
    <dsp:sp modelId="{A1E56859-3C7D-E74D-A459-BB7F828C346C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Entegrasyon</a:t>
          </a:r>
          <a:r>
            <a:rPr lang="en-GB" sz="2400" kern="1200" dirty="0"/>
            <a:t> </a:t>
          </a:r>
          <a:r>
            <a:rPr lang="en-GB" sz="2400" kern="1200" dirty="0" err="1"/>
            <a:t>Testleri</a:t>
          </a:r>
          <a:endParaRPr lang="en-GB" sz="2400" kern="1200" dirty="0"/>
        </a:p>
      </dsp:txBody>
      <dsp:txXfrm>
        <a:off x="4359460" y="458020"/>
        <a:ext cx="1955852" cy="1955852"/>
      </dsp:txXfrm>
    </dsp:sp>
    <dsp:sp modelId="{D3AD4A74-8B32-3142-9AA7-7C6700A37D74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Otomatize</a:t>
          </a:r>
          <a:r>
            <a:rPr lang="en-GB" sz="2400" kern="1200" dirty="0"/>
            <a:t> </a:t>
          </a:r>
          <a:r>
            <a:rPr lang="en-GB" sz="2400" kern="1200" dirty="0" err="1"/>
            <a:t>kullanıcı</a:t>
          </a:r>
          <a:r>
            <a:rPr lang="en-GB" sz="2400" kern="1200" dirty="0"/>
            <a:t> </a:t>
          </a:r>
          <a:r>
            <a:rPr lang="en-GB" sz="2400" kern="1200" dirty="0" err="1"/>
            <a:t>arayüz</a:t>
          </a:r>
          <a:r>
            <a:rPr lang="en-GB" sz="2400" kern="1200" dirty="0"/>
            <a:t> </a:t>
          </a:r>
          <a:r>
            <a:rPr lang="en-GB" sz="2400" kern="1200" dirty="0" err="1"/>
            <a:t>testleri</a:t>
          </a:r>
          <a:endParaRPr lang="en-GB" sz="2400" kern="1200" dirty="0"/>
        </a:p>
      </dsp:txBody>
      <dsp:txXfrm>
        <a:off x="1812686" y="3004793"/>
        <a:ext cx="1955852" cy="1955852"/>
      </dsp:txXfrm>
    </dsp:sp>
    <dsp:sp modelId="{7B5E59C3-45D9-F74D-951F-8AD88997A7F6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Sistem</a:t>
          </a:r>
          <a:r>
            <a:rPr lang="en-GB" sz="2400" kern="1200" dirty="0"/>
            <a:t> </a:t>
          </a:r>
          <a:r>
            <a:rPr lang="en-GB" sz="2400" kern="1200" dirty="0" err="1"/>
            <a:t>ve</a:t>
          </a:r>
          <a:r>
            <a:rPr lang="en-GB" sz="2400" kern="1200" dirty="0"/>
            <a:t> Kabul </a:t>
          </a:r>
          <a:r>
            <a:rPr lang="en-GB" sz="2400" kern="1200" dirty="0" err="1"/>
            <a:t>Testleri</a:t>
          </a:r>
          <a:endParaRPr lang="en-GB" sz="2400" kern="1200" dirty="0"/>
        </a:p>
      </dsp:txBody>
      <dsp:txXfrm>
        <a:off x="4359460" y="3004793"/>
        <a:ext cx="1955852" cy="1955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Kabul</a:t>
          </a:r>
          <a:r>
            <a:rPr lang="en-GB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Entegrasyon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Entegrasyon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6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6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6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6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6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6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4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4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4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EE2DD-5CF9-3645-BB21-8D9F6D3316D6}">
      <dsp:nvSpPr>
        <dsp:cNvPr id="0" name=""/>
        <dsp:cNvSpPr/>
      </dsp:nvSpPr>
      <dsp:spPr>
        <a:xfrm>
          <a:off x="0" y="0"/>
          <a:ext cx="4180975" cy="41809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B7F3-480A-E94E-826E-093B970FC380}">
      <dsp:nvSpPr>
        <dsp:cNvPr id="0" name=""/>
        <dsp:cNvSpPr/>
      </dsp:nvSpPr>
      <dsp:spPr>
        <a:xfrm>
          <a:off x="2954005" y="418505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Sistem</a:t>
          </a:r>
          <a:r>
            <a:rPr lang="en-GB" sz="2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6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ve</a:t>
          </a:r>
          <a:r>
            <a:rPr lang="en-GB" sz="2600" b="0" kern="1200" dirty="0">
              <a:latin typeface="Calibri" panose="020F0502020204030204" pitchFamily="34" charset="0"/>
              <a:cs typeface="Calibri" panose="020F0502020204030204" pitchFamily="34" charset="0"/>
            </a:rPr>
            <a:t> Kabul </a:t>
          </a:r>
          <a:r>
            <a:rPr lang="en-GB" sz="2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454780"/>
        <a:ext cx="2645083" cy="670552"/>
      </dsp:txXfrm>
    </dsp:sp>
    <dsp:sp modelId="{4310D5DA-64CD-5745-904C-E967AB94E2E9}">
      <dsp:nvSpPr>
        <dsp:cNvPr id="0" name=""/>
        <dsp:cNvSpPr/>
      </dsp:nvSpPr>
      <dsp:spPr>
        <a:xfrm>
          <a:off x="2954005" y="1254496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Otomatize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Kullanıcı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Arayüz</a:t>
          </a:r>
          <a:r>
            <a:rPr lang="en-GB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1290771"/>
        <a:ext cx="2645083" cy="670552"/>
      </dsp:txXfrm>
    </dsp:sp>
    <dsp:sp modelId="{23EA891F-DC10-4640-A287-64308E73F9EE}">
      <dsp:nvSpPr>
        <dsp:cNvPr id="0" name=""/>
        <dsp:cNvSpPr/>
      </dsp:nvSpPr>
      <dsp:spPr>
        <a:xfrm>
          <a:off x="2954005" y="2090487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Entagrasyon</a:t>
          </a:r>
          <a:r>
            <a:rPr lang="en-GB" sz="20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GB" sz="2000" b="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Testleri</a:t>
          </a:r>
          <a:endParaRPr lang="en-GB" sz="20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990280" y="2126762"/>
        <a:ext cx="2645083" cy="670552"/>
      </dsp:txXfrm>
    </dsp:sp>
    <dsp:sp modelId="{44A4E392-706F-A942-B885-534D8C8B7BAD}">
      <dsp:nvSpPr>
        <dsp:cNvPr id="0" name=""/>
        <dsp:cNvSpPr/>
      </dsp:nvSpPr>
      <dsp:spPr>
        <a:xfrm>
          <a:off x="2954005" y="2926478"/>
          <a:ext cx="2717633" cy="743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Birim</a:t>
          </a:r>
          <a:r>
            <a:rPr lang="en-GB" sz="2000" b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GB" sz="20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Testleri</a:t>
          </a:r>
          <a:endParaRPr lang="en-GB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280" y="2962753"/>
        <a:ext cx="2645083" cy="670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484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258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611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36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9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1" indent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75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1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23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67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86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56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1100" b="1"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49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42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5" name="Google Shape;2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1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1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3" name="Google Shape;4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8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55" name="Google Shape;5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0" name="Google Shape;6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2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21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9" name="Google Shape;7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8" name="Google Shape;8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248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 err="1">
                <a:solidFill>
                  <a:schemeClr val="bg1"/>
                </a:solidFill>
                <a:sym typeface="Arial"/>
              </a:rPr>
              <a:t>Yazılım</a:t>
            </a:r>
            <a:r>
              <a:rPr lang="en-GB" sz="3600" b="1" dirty="0">
                <a:solidFill>
                  <a:schemeClr val="bg1"/>
                </a:solidFill>
                <a:sym typeface="Arial"/>
              </a:rPr>
              <a:t> Test </a:t>
            </a:r>
            <a:r>
              <a:rPr lang="en-GB" sz="3600" b="1" dirty="0" err="1">
                <a:solidFill>
                  <a:schemeClr val="bg1"/>
                </a:solidFill>
                <a:sym typeface="Arial"/>
              </a:rPr>
              <a:t>Seviyeleri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1103271"/>
            <a:ext cx="5285475" cy="453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Riskin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azaltılması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tamamlandığının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beklendiği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çalışacağının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sağlamasının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yapılması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bütün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kalitesine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güven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oluşturulması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bulunması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üst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seviyelerine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canlıya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çıkmasının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önlenmesi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074122"/>
              </p:ext>
            </p:extLst>
          </p:nvPr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66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846944"/>
            <a:ext cx="5285475" cy="490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hesaplamalar</a:t>
            </a: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beklenmeyen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olmayan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davranışı</a:t>
            </a: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içindeki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/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akışları</a:t>
            </a: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uçtan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uca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işlerin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gerektiği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eksiksiz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gerçekleştirilememesi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561493"/>
              </p:ext>
            </p:extLst>
          </p:nvPr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9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1103271"/>
            <a:ext cx="5285475" cy="400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bütün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kalitesine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güven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oluşturulması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tamamlandığının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beklendiği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çalışacağının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sağlamasının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yapılması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olmayan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davranışlarının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gereksinimlerde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belirtildiği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olmadığının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doğrulanması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63911"/>
              </p:ext>
            </p:extLst>
          </p:nvPr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54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CFD82B-44B3-5A41-A10D-2B5F4092BBB8}"/>
              </a:ext>
            </a:extLst>
          </p:cNvPr>
          <p:cNvSpPr txBox="1"/>
          <p:nvPr/>
        </p:nvSpPr>
        <p:spPr>
          <a:xfrm>
            <a:off x="485520" y="719666"/>
            <a:ext cx="1702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Test</a:t>
            </a:r>
          </a:p>
          <a:p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Seviyeleri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64272-BE20-8E47-8ACC-CC30BDEC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31" y="1115450"/>
            <a:ext cx="9711065" cy="48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20;p15">
            <a:extLst>
              <a:ext uri="{FF2B5EF4-FFF2-40B4-BE49-F238E27FC236}">
                <a16:creationId xmlns:a16="http://schemas.microsoft.com/office/drawing/2014/main" id="{3F7EF115-910A-AF4B-9786-DDE088C0F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620900" y="2893836"/>
            <a:ext cx="8950199" cy="107032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1" indent="0"/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azılım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takım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işidir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proje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ekibi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aktif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oluşturulan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etmelidir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.”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20;p15">
            <a:extLst>
              <a:ext uri="{FF2B5EF4-FFF2-40B4-BE49-F238E27FC236}">
                <a16:creationId xmlns:a16="http://schemas.microsoft.com/office/drawing/2014/main" id="{DC61FD24-83ED-A046-BBA1-2808D1BDA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3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1EFB9F-8447-FF48-B778-DA7E3597E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893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CFD82B-44B3-5A41-A10D-2B5F4092BBB8}"/>
              </a:ext>
            </a:extLst>
          </p:cNvPr>
          <p:cNvSpPr txBox="1"/>
          <p:nvPr/>
        </p:nvSpPr>
        <p:spPr>
          <a:xfrm>
            <a:off x="485520" y="719666"/>
            <a:ext cx="1702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Test</a:t>
            </a:r>
          </a:p>
          <a:p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Seviyeleri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425E1A67-60E4-C148-90F9-06213E2812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9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1573755"/>
            <a:ext cx="5285475" cy="243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Birim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seviyesindeki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ilk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adımdır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Kodu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yazan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yazılımcı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tarafında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kodlanır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koşulur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b="1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735334"/>
              </p:ext>
            </p:extLst>
          </p:nvPr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0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897922"/>
            <a:ext cx="5285475" cy="459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riskinin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azaltılması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 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Birimin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olmayan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davranışlarının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tasarlandığı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gereksinimde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belirtildiği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olmadığının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doğrulanması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Birimdeki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bulunması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 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gözden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kaçarak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üst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seviyelerine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girmesinin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önlenmesidir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/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6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1412761"/>
            <a:ext cx="5285475" cy="33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Entegrasyon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birimler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arasındaki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etkileşimlere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odaklanır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işleyişi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diğer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sistemlerle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nasıl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entegre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olduğu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edilmelidir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061571"/>
              </p:ext>
            </p:extLst>
          </p:nvPr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38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1543799"/>
            <a:ext cx="5285475" cy="329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Riskin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azaltılması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Arayüzlerin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kalitesine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güvenin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oluşturulması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 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bulunması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/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032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828951"/>
            <a:ext cx="5285475" cy="52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i="1" dirty="0"/>
              <a:t>Bu </a:t>
            </a:r>
            <a:r>
              <a:rPr lang="en-GB" sz="2200" i="1" dirty="0" err="1"/>
              <a:t>testler</a:t>
            </a:r>
            <a:r>
              <a:rPr lang="en-GB" sz="2200" i="1" dirty="0"/>
              <a:t> </a:t>
            </a:r>
            <a:r>
              <a:rPr lang="en-GB" sz="2200" i="1" dirty="0" err="1"/>
              <a:t>uygulamanızın</a:t>
            </a:r>
            <a:r>
              <a:rPr lang="en-GB" sz="2200" i="1" dirty="0"/>
              <a:t> </a:t>
            </a:r>
            <a:r>
              <a:rPr lang="en-GB" sz="2200" i="1" dirty="0" err="1"/>
              <a:t>önyüzünün</a:t>
            </a:r>
            <a:r>
              <a:rPr lang="en-GB" sz="2200" i="1" dirty="0"/>
              <a:t> </a:t>
            </a:r>
            <a:r>
              <a:rPr lang="en-GB" sz="2200" i="1" dirty="0" err="1"/>
              <a:t>doğru</a:t>
            </a:r>
            <a:r>
              <a:rPr lang="en-GB" sz="2200" i="1" dirty="0"/>
              <a:t> </a:t>
            </a:r>
            <a:r>
              <a:rPr lang="en-GB" sz="2200" i="1" dirty="0" err="1"/>
              <a:t>şekilde</a:t>
            </a:r>
            <a:r>
              <a:rPr lang="en-GB" sz="2200" i="1" dirty="0"/>
              <a:t> </a:t>
            </a:r>
            <a:r>
              <a:rPr lang="en-GB" sz="2200" i="1" dirty="0" err="1"/>
              <a:t>çalıştığını</a:t>
            </a:r>
            <a:r>
              <a:rPr lang="en-GB" sz="2200" i="1" dirty="0"/>
              <a:t> </a:t>
            </a:r>
            <a:r>
              <a:rPr lang="en-GB" sz="2200" i="1" dirty="0" err="1"/>
              <a:t>otomatize</a:t>
            </a:r>
            <a:r>
              <a:rPr lang="en-GB" sz="2200" i="1" dirty="0"/>
              <a:t> </a:t>
            </a:r>
            <a:r>
              <a:rPr lang="en-GB" sz="2200" i="1" dirty="0" err="1"/>
              <a:t>şekilde</a:t>
            </a:r>
            <a:r>
              <a:rPr lang="en-GB" sz="2200" i="1" dirty="0"/>
              <a:t> </a:t>
            </a:r>
            <a:r>
              <a:rPr lang="en-GB" sz="2200" i="1" dirty="0" err="1"/>
              <a:t>kontrol</a:t>
            </a:r>
            <a:r>
              <a:rPr lang="en-GB" sz="2200" i="1" dirty="0"/>
              <a:t> </a:t>
            </a:r>
            <a:r>
              <a:rPr lang="en-GB" sz="2200" i="1" dirty="0" err="1"/>
              <a:t>eder</a:t>
            </a:r>
            <a:r>
              <a:rPr lang="en-GB" sz="2200" i="1" dirty="0"/>
              <a:t>. Bu tip </a:t>
            </a:r>
            <a:r>
              <a:rPr lang="en-GB" sz="2200" i="1" dirty="0" err="1"/>
              <a:t>testler</a:t>
            </a:r>
            <a:r>
              <a:rPr lang="en-GB" sz="2200" i="1" dirty="0"/>
              <a:t> </a:t>
            </a:r>
            <a:r>
              <a:rPr lang="en-GB" sz="2200" i="1" dirty="0" err="1"/>
              <a:t>kodlanırken</a:t>
            </a:r>
            <a:r>
              <a:rPr lang="en-GB" sz="2200" i="1" dirty="0"/>
              <a:t> </a:t>
            </a:r>
            <a:r>
              <a:rPr lang="en-GB" sz="2200" i="1" dirty="0" err="1"/>
              <a:t>kullanıcının</a:t>
            </a:r>
            <a:r>
              <a:rPr lang="en-GB" sz="2200" i="1" dirty="0"/>
              <a:t> </a:t>
            </a:r>
            <a:r>
              <a:rPr lang="en-GB" sz="2200" i="1" dirty="0" err="1"/>
              <a:t>adımları</a:t>
            </a:r>
            <a:r>
              <a:rPr lang="en-GB" sz="2200" i="1" dirty="0"/>
              <a:t> </a:t>
            </a:r>
            <a:r>
              <a:rPr lang="en-GB" sz="2200" i="1" dirty="0" err="1"/>
              <a:t>oluşturulur</a:t>
            </a:r>
            <a:r>
              <a:rPr lang="en-GB" sz="2200" i="1" dirty="0"/>
              <a:t> </a:t>
            </a:r>
            <a:r>
              <a:rPr lang="en-GB" sz="2200" i="1" dirty="0" err="1"/>
              <a:t>ve</a:t>
            </a:r>
            <a:r>
              <a:rPr lang="en-GB" sz="2200" i="1" dirty="0"/>
              <a:t> </a:t>
            </a:r>
            <a:r>
              <a:rPr lang="en-GB" sz="2200" i="1" dirty="0" err="1"/>
              <a:t>uygulamada</a:t>
            </a:r>
            <a:r>
              <a:rPr lang="en-GB" sz="2200" i="1" dirty="0"/>
              <a:t> </a:t>
            </a:r>
            <a:r>
              <a:rPr lang="en-GB" sz="2200" i="1" dirty="0" err="1"/>
              <a:t>bu</a:t>
            </a:r>
            <a:r>
              <a:rPr lang="en-GB" sz="2200" i="1" dirty="0"/>
              <a:t> </a:t>
            </a:r>
            <a:r>
              <a:rPr lang="en-GB" sz="2200" i="1" dirty="0" err="1"/>
              <a:t>adımlar</a:t>
            </a:r>
            <a:r>
              <a:rPr lang="en-GB" sz="2200" i="1" dirty="0"/>
              <a:t> </a:t>
            </a:r>
            <a:r>
              <a:rPr lang="en-GB" sz="2200" i="1" dirty="0" err="1"/>
              <a:t>takip</a:t>
            </a:r>
            <a:r>
              <a:rPr lang="en-GB" sz="2200" i="1" dirty="0"/>
              <a:t> </a:t>
            </a:r>
            <a:r>
              <a:rPr lang="en-GB" sz="2200" i="1" dirty="0" err="1"/>
              <a:t>edilir</a:t>
            </a:r>
            <a:r>
              <a:rPr lang="en-GB" sz="2200" i="1" dirty="0"/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/>
              <a:t>Otomatize</a:t>
            </a:r>
            <a:r>
              <a:rPr lang="en-GB" sz="2200" dirty="0"/>
              <a:t> </a:t>
            </a:r>
            <a:r>
              <a:rPr lang="en-GB" sz="2200" dirty="0" err="1"/>
              <a:t>önyüz</a:t>
            </a:r>
            <a:r>
              <a:rPr lang="en-GB" sz="2200" dirty="0"/>
              <a:t> </a:t>
            </a:r>
            <a:r>
              <a:rPr lang="en-GB" sz="2200" dirty="0" err="1"/>
              <a:t>testlerinin</a:t>
            </a:r>
            <a:r>
              <a:rPr lang="en-GB" sz="2200" dirty="0"/>
              <a:t> </a:t>
            </a:r>
            <a:r>
              <a:rPr lang="en-GB" sz="2200" dirty="0" err="1"/>
              <a:t>yazımı</a:t>
            </a:r>
            <a:r>
              <a:rPr lang="en-GB" sz="2200" dirty="0"/>
              <a:t> </a:t>
            </a:r>
            <a:r>
              <a:rPr lang="en-GB" sz="2200" dirty="0" err="1"/>
              <a:t>genel</a:t>
            </a:r>
            <a:r>
              <a:rPr lang="en-GB" sz="2200" dirty="0"/>
              <a:t> </a:t>
            </a:r>
            <a:r>
              <a:rPr lang="en-GB" sz="2200" dirty="0" err="1"/>
              <a:t>olarak</a:t>
            </a:r>
            <a:r>
              <a:rPr lang="en-GB" sz="2200" dirty="0"/>
              <a:t> </a:t>
            </a:r>
            <a:r>
              <a:rPr lang="en-GB" sz="2200" dirty="0" err="1"/>
              <a:t>daha</a:t>
            </a:r>
            <a:r>
              <a:rPr lang="en-GB" sz="2200" dirty="0"/>
              <a:t> </a:t>
            </a:r>
            <a:r>
              <a:rPr lang="en-GB" sz="2200" dirty="0" err="1"/>
              <a:t>fazla</a:t>
            </a:r>
            <a:r>
              <a:rPr lang="en-GB" sz="2200" dirty="0"/>
              <a:t> zaman </a:t>
            </a:r>
            <a:r>
              <a:rPr lang="en-GB" sz="2200" dirty="0" err="1"/>
              <a:t>alır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sürekli</a:t>
            </a:r>
            <a:r>
              <a:rPr lang="en-GB" sz="2200" dirty="0"/>
              <a:t> </a:t>
            </a:r>
            <a:r>
              <a:rPr lang="en-GB" sz="2200" dirty="0" err="1"/>
              <a:t>bakım</a:t>
            </a:r>
            <a:r>
              <a:rPr lang="en-GB" sz="2200" dirty="0"/>
              <a:t> </a:t>
            </a:r>
            <a:r>
              <a:rPr lang="en-GB" sz="2200" dirty="0" err="1"/>
              <a:t>gerektirir</a:t>
            </a:r>
            <a:r>
              <a:rPr lang="en-GB" sz="2200" dirty="0"/>
              <a:t>. Bu </a:t>
            </a:r>
            <a:r>
              <a:rPr lang="en-GB" sz="2200" dirty="0" err="1"/>
              <a:t>sebeple</a:t>
            </a:r>
            <a:r>
              <a:rPr lang="en-GB" sz="2200" dirty="0"/>
              <a:t> </a:t>
            </a:r>
            <a:r>
              <a:rPr lang="en-GB" sz="2200" dirty="0" err="1"/>
              <a:t>mümkün</a:t>
            </a:r>
            <a:r>
              <a:rPr lang="en-GB" sz="2200" dirty="0"/>
              <a:t> </a:t>
            </a:r>
            <a:r>
              <a:rPr lang="en-GB" sz="2200" dirty="0" err="1"/>
              <a:t>olduğunda</a:t>
            </a:r>
            <a:r>
              <a:rPr lang="en-GB" sz="2200" dirty="0"/>
              <a:t> test </a:t>
            </a:r>
            <a:r>
              <a:rPr lang="en-GB" sz="2200" dirty="0" err="1"/>
              <a:t>adımı</a:t>
            </a:r>
            <a:r>
              <a:rPr lang="en-GB" sz="2200" dirty="0"/>
              <a:t> </a:t>
            </a:r>
            <a:r>
              <a:rPr lang="en-GB" sz="2200" dirty="0" err="1"/>
              <a:t>daha</a:t>
            </a:r>
            <a:r>
              <a:rPr lang="en-GB" sz="2200" dirty="0"/>
              <a:t> </a:t>
            </a:r>
            <a:r>
              <a:rPr lang="en-GB" sz="2200" dirty="0" err="1"/>
              <a:t>erken</a:t>
            </a:r>
            <a:r>
              <a:rPr lang="en-GB" sz="2200" dirty="0"/>
              <a:t> </a:t>
            </a:r>
            <a:r>
              <a:rPr lang="en-GB" sz="2200" dirty="0" err="1"/>
              <a:t>safhalarda</a:t>
            </a:r>
            <a:r>
              <a:rPr lang="en-GB" sz="2200" dirty="0"/>
              <a:t> </a:t>
            </a:r>
            <a:r>
              <a:rPr lang="en-GB" sz="2200" dirty="0" err="1"/>
              <a:t>otomatize</a:t>
            </a:r>
            <a:r>
              <a:rPr lang="en-GB" sz="2200" dirty="0"/>
              <a:t> </a:t>
            </a:r>
            <a:r>
              <a:rPr lang="en-GB" sz="2200" dirty="0" err="1"/>
              <a:t>edilmelidir</a:t>
            </a:r>
            <a:r>
              <a:rPr lang="en-GB" sz="2200" dirty="0"/>
              <a:t>.</a:t>
            </a:r>
            <a:endParaRPr lang="en-GB" sz="2200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988086"/>
              </p:ext>
            </p:extLst>
          </p:nvPr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53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>
                <a:sym typeface="Arial"/>
              </a:rPr>
              <a:t>Yazılım</a:t>
            </a:r>
            <a:r>
              <a:rPr lang="en-GB" dirty="0">
                <a:sym typeface="Arial"/>
              </a:rPr>
              <a:t> Test </a:t>
            </a:r>
            <a:r>
              <a:rPr lang="en-GB" dirty="0" err="1">
                <a:sym typeface="Arial"/>
              </a:rPr>
              <a:t>Seviyeleri</a:t>
            </a:r>
            <a:r>
              <a:rPr lang="en-GB" dirty="0">
                <a:sym typeface="Arial"/>
              </a:rPr>
              <a:t>, </a:t>
            </a:r>
            <a:r>
              <a:rPr lang="en-GB" dirty="0" err="1">
                <a:sym typeface="Arial"/>
              </a:rPr>
              <a:t>kaynak</a:t>
            </a:r>
            <a:r>
              <a:rPr lang="en-GB" dirty="0">
                <a:sym typeface="Arial"/>
              </a:rPr>
              <a:t>: ISTQB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446523" y="1103271"/>
            <a:ext cx="5285475" cy="345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bütün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ürünün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davranış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yeteneklerine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odaklanır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genellikle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gerçekleştirebileceği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uçtan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uca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gerçekleştirirken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gösterdiği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olmayan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davranışları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E1B2A9-F30D-1446-A7A7-B082A5B0E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727938"/>
              </p:ext>
            </p:extLst>
          </p:nvPr>
        </p:nvGraphicFramePr>
        <p:xfrm>
          <a:off x="460002" y="1103271"/>
          <a:ext cx="6535158" cy="418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76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485</Words>
  <Application>Microsoft Macintosh PowerPoint</Application>
  <PresentationFormat>Widescreen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Mobile Applications</dc:title>
  <dc:creator>Ozan İlhan</dc:creator>
  <cp:lastModifiedBy>Ozan İlhan</cp:lastModifiedBy>
  <cp:revision>16</cp:revision>
  <dcterms:created xsi:type="dcterms:W3CDTF">2019-02-21T20:14:37Z</dcterms:created>
  <dcterms:modified xsi:type="dcterms:W3CDTF">2020-07-11T20:45:08Z</dcterms:modified>
</cp:coreProperties>
</file>