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83" r:id="rId2"/>
    <p:sldId id="258" r:id="rId3"/>
    <p:sldId id="257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81769"/>
  </p:normalViewPr>
  <p:slideViewPr>
    <p:cSldViewPr snapToGrid="0" snapToObjects="1">
      <p:cViewPr varScale="1">
        <p:scale>
          <a:sx n="103" d="100"/>
          <a:sy n="103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CBDAD-1C81-E54B-80F3-D90449BA2F45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5859E68-9C3D-8C4C-8371-8719E30BD0B3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1</a:t>
          </a:r>
        </a:p>
      </dgm:t>
    </dgm:pt>
    <dgm:pt modelId="{08DE462A-ED03-6142-95D8-5B5670F3A930}" type="parTrans" cxnId="{3DB6C4D1-633E-2D45-A892-7A83AE0CDFCA}">
      <dgm:prSet/>
      <dgm:spPr/>
      <dgm:t>
        <a:bodyPr/>
        <a:lstStyle/>
        <a:p>
          <a:endParaRPr lang="en-GB"/>
        </a:p>
      </dgm:t>
    </dgm:pt>
    <dgm:pt modelId="{E95AEA48-DCA7-6B45-A66F-2BB63A11B5EC}" type="sibTrans" cxnId="{3DB6C4D1-633E-2D45-A892-7A83AE0CDFCA}">
      <dgm:prSet/>
      <dgm:spPr/>
      <dgm:t>
        <a:bodyPr/>
        <a:lstStyle/>
        <a:p>
          <a:endParaRPr lang="en-GB"/>
        </a:p>
      </dgm:t>
    </dgm:pt>
    <dgm:pt modelId="{ED4E3CD7-4E15-E240-936F-0D4765EFAD43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2</a:t>
          </a:r>
        </a:p>
      </dgm:t>
    </dgm:pt>
    <dgm:pt modelId="{C695BFE2-099F-CB43-9185-411662EC9F55}" type="parTrans" cxnId="{9EFEB1AE-E1F9-1145-90A9-BFACECD28C28}">
      <dgm:prSet/>
      <dgm:spPr/>
      <dgm:t>
        <a:bodyPr/>
        <a:lstStyle/>
        <a:p>
          <a:endParaRPr lang="en-GB"/>
        </a:p>
      </dgm:t>
    </dgm:pt>
    <dgm:pt modelId="{5102126A-A368-CB4A-823E-6FFD9117D741}" type="sibTrans" cxnId="{9EFEB1AE-E1F9-1145-90A9-BFACECD28C28}">
      <dgm:prSet/>
      <dgm:spPr/>
      <dgm:t>
        <a:bodyPr/>
        <a:lstStyle/>
        <a:p>
          <a:endParaRPr lang="en-GB"/>
        </a:p>
      </dgm:t>
    </dgm:pt>
    <dgm:pt modelId="{A704D079-7523-D345-86D2-9D4B9BCA357A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3</a:t>
          </a:r>
        </a:p>
      </dgm:t>
    </dgm:pt>
    <dgm:pt modelId="{BF04504C-5EAB-CC43-9E01-DC24A3CA06D4}" type="parTrans" cxnId="{0700ADA0-FBB8-F241-9495-D42B523BF36A}">
      <dgm:prSet/>
      <dgm:spPr/>
      <dgm:t>
        <a:bodyPr/>
        <a:lstStyle/>
        <a:p>
          <a:endParaRPr lang="en-GB"/>
        </a:p>
      </dgm:t>
    </dgm:pt>
    <dgm:pt modelId="{078EE093-5FFC-7646-A800-AEA68117E1BE}" type="sibTrans" cxnId="{0700ADA0-FBB8-F241-9495-D42B523BF36A}">
      <dgm:prSet/>
      <dgm:spPr/>
      <dgm:t>
        <a:bodyPr/>
        <a:lstStyle/>
        <a:p>
          <a:endParaRPr lang="en-GB"/>
        </a:p>
      </dgm:t>
    </dgm:pt>
    <dgm:pt modelId="{741EFC95-F506-1E4B-9202-A3B091683E99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4</a:t>
          </a:r>
        </a:p>
      </dgm:t>
    </dgm:pt>
    <dgm:pt modelId="{A443C1FE-D327-1045-8CE9-99454909FA18}" type="parTrans" cxnId="{35BE706C-6CD5-E74A-B0E1-97285DBCFD43}">
      <dgm:prSet/>
      <dgm:spPr/>
      <dgm:t>
        <a:bodyPr/>
        <a:lstStyle/>
        <a:p>
          <a:endParaRPr lang="en-GB"/>
        </a:p>
      </dgm:t>
    </dgm:pt>
    <dgm:pt modelId="{5D0243DC-F148-F347-9886-14B85C0BFDEB}" type="sibTrans" cxnId="{35BE706C-6CD5-E74A-B0E1-97285DBCFD43}">
      <dgm:prSet/>
      <dgm:spPr/>
      <dgm:t>
        <a:bodyPr/>
        <a:lstStyle/>
        <a:p>
          <a:endParaRPr lang="en-GB"/>
        </a:p>
      </dgm:t>
    </dgm:pt>
    <dgm:pt modelId="{EEAC8BAA-5324-014D-BC29-9AF162A87AAC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5</a:t>
          </a:r>
        </a:p>
      </dgm:t>
    </dgm:pt>
    <dgm:pt modelId="{8EBFAE15-14B6-8648-8B29-5DC5BE137841}" type="parTrans" cxnId="{62C9EC5D-2196-714F-9EBA-2DEAFD786232}">
      <dgm:prSet/>
      <dgm:spPr/>
      <dgm:t>
        <a:bodyPr/>
        <a:lstStyle/>
        <a:p>
          <a:endParaRPr lang="en-GB"/>
        </a:p>
      </dgm:t>
    </dgm:pt>
    <dgm:pt modelId="{0BE18961-C746-5741-B16E-91A6B35D42AB}" type="sibTrans" cxnId="{62C9EC5D-2196-714F-9EBA-2DEAFD786232}">
      <dgm:prSet/>
      <dgm:spPr/>
      <dgm:t>
        <a:bodyPr/>
        <a:lstStyle/>
        <a:p>
          <a:endParaRPr lang="en-GB"/>
        </a:p>
      </dgm:t>
    </dgm:pt>
    <dgm:pt modelId="{DC5E19AC-AE24-5248-BF83-C13F8C2F15A8}" type="pres">
      <dgm:prSet presAssocID="{5E9CBDAD-1C81-E54B-80F3-D90449BA2F45}" presName="diagram" presStyleCnt="0">
        <dgm:presLayoutVars>
          <dgm:dir/>
          <dgm:resizeHandles val="exact"/>
        </dgm:presLayoutVars>
      </dgm:prSet>
      <dgm:spPr/>
    </dgm:pt>
    <dgm:pt modelId="{BD975772-845E-AF49-83C0-FCF7904DF9B4}" type="pres">
      <dgm:prSet presAssocID="{85859E68-9C3D-8C4C-8371-8719E30BD0B3}" presName="node" presStyleLbl="node1" presStyleIdx="0" presStyleCnt="5">
        <dgm:presLayoutVars>
          <dgm:bulletEnabled val="1"/>
        </dgm:presLayoutVars>
      </dgm:prSet>
      <dgm:spPr/>
    </dgm:pt>
    <dgm:pt modelId="{B2EE45F7-275A-1D41-8807-6DA04B9C81E0}" type="pres">
      <dgm:prSet presAssocID="{E95AEA48-DCA7-6B45-A66F-2BB63A11B5EC}" presName="sibTrans" presStyleLbl="sibTrans2D1" presStyleIdx="0" presStyleCnt="4"/>
      <dgm:spPr/>
    </dgm:pt>
    <dgm:pt modelId="{4F3A735E-6A8F-1947-89C3-DB010BD5DDDD}" type="pres">
      <dgm:prSet presAssocID="{E95AEA48-DCA7-6B45-A66F-2BB63A11B5EC}" presName="connectorText" presStyleLbl="sibTrans2D1" presStyleIdx="0" presStyleCnt="4"/>
      <dgm:spPr/>
    </dgm:pt>
    <dgm:pt modelId="{DCA8092E-9BB0-E148-BB82-48D15DECCA1E}" type="pres">
      <dgm:prSet presAssocID="{ED4E3CD7-4E15-E240-936F-0D4765EFAD43}" presName="node" presStyleLbl="node1" presStyleIdx="1" presStyleCnt="5">
        <dgm:presLayoutVars>
          <dgm:bulletEnabled val="1"/>
        </dgm:presLayoutVars>
      </dgm:prSet>
      <dgm:spPr/>
    </dgm:pt>
    <dgm:pt modelId="{3A2CC480-AF5E-854E-91D0-13B3CC33FCBA}" type="pres">
      <dgm:prSet presAssocID="{5102126A-A368-CB4A-823E-6FFD9117D741}" presName="sibTrans" presStyleLbl="sibTrans2D1" presStyleIdx="1" presStyleCnt="4"/>
      <dgm:spPr/>
    </dgm:pt>
    <dgm:pt modelId="{2C88AECA-7EF6-F74D-8D4B-EA58BAF40AD3}" type="pres">
      <dgm:prSet presAssocID="{5102126A-A368-CB4A-823E-6FFD9117D741}" presName="connectorText" presStyleLbl="sibTrans2D1" presStyleIdx="1" presStyleCnt="4"/>
      <dgm:spPr/>
    </dgm:pt>
    <dgm:pt modelId="{719472C4-758B-5B42-AB6D-D29AF31BAF11}" type="pres">
      <dgm:prSet presAssocID="{A704D079-7523-D345-86D2-9D4B9BCA357A}" presName="node" presStyleLbl="node1" presStyleIdx="2" presStyleCnt="5">
        <dgm:presLayoutVars>
          <dgm:bulletEnabled val="1"/>
        </dgm:presLayoutVars>
      </dgm:prSet>
      <dgm:spPr/>
    </dgm:pt>
    <dgm:pt modelId="{B575D111-BBB4-0841-B272-8CB876E8FD1B}" type="pres">
      <dgm:prSet presAssocID="{078EE093-5FFC-7646-A800-AEA68117E1BE}" presName="sibTrans" presStyleLbl="sibTrans2D1" presStyleIdx="2" presStyleCnt="4"/>
      <dgm:spPr/>
    </dgm:pt>
    <dgm:pt modelId="{69451F63-CA32-E14F-BC35-9E5C8F6E39A1}" type="pres">
      <dgm:prSet presAssocID="{078EE093-5FFC-7646-A800-AEA68117E1BE}" presName="connectorText" presStyleLbl="sibTrans2D1" presStyleIdx="2" presStyleCnt="4"/>
      <dgm:spPr/>
    </dgm:pt>
    <dgm:pt modelId="{21B031BF-FBC9-CB4C-AEAC-EBA4D7B1BF94}" type="pres">
      <dgm:prSet presAssocID="{741EFC95-F506-1E4B-9202-A3B091683E99}" presName="node" presStyleLbl="node1" presStyleIdx="3" presStyleCnt="5">
        <dgm:presLayoutVars>
          <dgm:bulletEnabled val="1"/>
        </dgm:presLayoutVars>
      </dgm:prSet>
      <dgm:spPr/>
    </dgm:pt>
    <dgm:pt modelId="{6A2891F9-1536-6A45-825A-9E6845892E9F}" type="pres">
      <dgm:prSet presAssocID="{5D0243DC-F148-F347-9886-14B85C0BFDEB}" presName="sibTrans" presStyleLbl="sibTrans2D1" presStyleIdx="3" presStyleCnt="4"/>
      <dgm:spPr/>
    </dgm:pt>
    <dgm:pt modelId="{3117E045-7001-1C41-9C42-B5828BFEFD81}" type="pres">
      <dgm:prSet presAssocID="{5D0243DC-F148-F347-9886-14B85C0BFDEB}" presName="connectorText" presStyleLbl="sibTrans2D1" presStyleIdx="3" presStyleCnt="4"/>
      <dgm:spPr/>
    </dgm:pt>
    <dgm:pt modelId="{4892C71A-B567-7F49-B9B0-F880BC697A01}" type="pres">
      <dgm:prSet presAssocID="{EEAC8BAA-5324-014D-BC29-9AF162A87AAC}" presName="node" presStyleLbl="node1" presStyleIdx="4" presStyleCnt="5">
        <dgm:presLayoutVars>
          <dgm:bulletEnabled val="1"/>
        </dgm:presLayoutVars>
      </dgm:prSet>
      <dgm:spPr/>
    </dgm:pt>
  </dgm:ptLst>
  <dgm:cxnLst>
    <dgm:cxn modelId="{BF806C10-4C4F-6241-AC8A-5DB63D9D6A42}" type="presOf" srcId="{741EFC95-F506-1E4B-9202-A3B091683E99}" destId="{21B031BF-FBC9-CB4C-AEAC-EBA4D7B1BF94}" srcOrd="0" destOrd="0" presId="urn:microsoft.com/office/officeart/2005/8/layout/process5"/>
    <dgm:cxn modelId="{36ECBC12-27C7-5C40-BB04-5CE95AE76F32}" type="presOf" srcId="{A704D079-7523-D345-86D2-9D4B9BCA357A}" destId="{719472C4-758B-5B42-AB6D-D29AF31BAF11}" srcOrd="0" destOrd="0" presId="urn:microsoft.com/office/officeart/2005/8/layout/process5"/>
    <dgm:cxn modelId="{5B78A453-FBF2-734E-A175-E211E47521FD}" type="presOf" srcId="{5D0243DC-F148-F347-9886-14B85C0BFDEB}" destId="{6A2891F9-1536-6A45-825A-9E6845892E9F}" srcOrd="0" destOrd="0" presId="urn:microsoft.com/office/officeart/2005/8/layout/process5"/>
    <dgm:cxn modelId="{2E396656-0D02-2640-ADCB-A5DDC69B93BB}" type="presOf" srcId="{ED4E3CD7-4E15-E240-936F-0D4765EFAD43}" destId="{DCA8092E-9BB0-E148-BB82-48D15DECCA1E}" srcOrd="0" destOrd="0" presId="urn:microsoft.com/office/officeart/2005/8/layout/process5"/>
    <dgm:cxn modelId="{426DB359-9DC4-1444-866D-BD813CE44E0C}" type="presOf" srcId="{078EE093-5FFC-7646-A800-AEA68117E1BE}" destId="{69451F63-CA32-E14F-BC35-9E5C8F6E39A1}" srcOrd="1" destOrd="0" presId="urn:microsoft.com/office/officeart/2005/8/layout/process5"/>
    <dgm:cxn modelId="{62C9EC5D-2196-714F-9EBA-2DEAFD786232}" srcId="{5E9CBDAD-1C81-E54B-80F3-D90449BA2F45}" destId="{EEAC8BAA-5324-014D-BC29-9AF162A87AAC}" srcOrd="4" destOrd="0" parTransId="{8EBFAE15-14B6-8648-8B29-5DC5BE137841}" sibTransId="{0BE18961-C746-5741-B16E-91A6B35D42AB}"/>
    <dgm:cxn modelId="{0B8D2F6A-DEF1-0342-AE27-BA8D341DDAF4}" type="presOf" srcId="{078EE093-5FFC-7646-A800-AEA68117E1BE}" destId="{B575D111-BBB4-0841-B272-8CB876E8FD1B}" srcOrd="0" destOrd="0" presId="urn:microsoft.com/office/officeart/2005/8/layout/process5"/>
    <dgm:cxn modelId="{10C6FC6B-B313-EE4E-9A5A-5C4902710DBE}" type="presOf" srcId="{5102126A-A368-CB4A-823E-6FFD9117D741}" destId="{3A2CC480-AF5E-854E-91D0-13B3CC33FCBA}" srcOrd="0" destOrd="0" presId="urn:microsoft.com/office/officeart/2005/8/layout/process5"/>
    <dgm:cxn modelId="{35BE706C-6CD5-E74A-B0E1-97285DBCFD43}" srcId="{5E9CBDAD-1C81-E54B-80F3-D90449BA2F45}" destId="{741EFC95-F506-1E4B-9202-A3B091683E99}" srcOrd="3" destOrd="0" parTransId="{A443C1FE-D327-1045-8CE9-99454909FA18}" sibTransId="{5D0243DC-F148-F347-9886-14B85C0BFDEB}"/>
    <dgm:cxn modelId="{6329D982-DF5B-D447-887B-C79FE57A8026}" type="presOf" srcId="{EEAC8BAA-5324-014D-BC29-9AF162A87AAC}" destId="{4892C71A-B567-7F49-B9B0-F880BC697A01}" srcOrd="0" destOrd="0" presId="urn:microsoft.com/office/officeart/2005/8/layout/process5"/>
    <dgm:cxn modelId="{96F8AC8B-C872-4C4C-B3E1-085DE1555B81}" type="presOf" srcId="{85859E68-9C3D-8C4C-8371-8719E30BD0B3}" destId="{BD975772-845E-AF49-83C0-FCF7904DF9B4}" srcOrd="0" destOrd="0" presId="urn:microsoft.com/office/officeart/2005/8/layout/process5"/>
    <dgm:cxn modelId="{0700ADA0-FBB8-F241-9495-D42B523BF36A}" srcId="{5E9CBDAD-1C81-E54B-80F3-D90449BA2F45}" destId="{A704D079-7523-D345-86D2-9D4B9BCA357A}" srcOrd="2" destOrd="0" parTransId="{BF04504C-5EAB-CC43-9E01-DC24A3CA06D4}" sibTransId="{078EE093-5FFC-7646-A800-AEA68117E1BE}"/>
    <dgm:cxn modelId="{0D9133A4-7B9D-D442-A83D-2476B016D535}" type="presOf" srcId="{E95AEA48-DCA7-6B45-A66F-2BB63A11B5EC}" destId="{B2EE45F7-275A-1D41-8807-6DA04B9C81E0}" srcOrd="0" destOrd="0" presId="urn:microsoft.com/office/officeart/2005/8/layout/process5"/>
    <dgm:cxn modelId="{9EFEB1AE-E1F9-1145-90A9-BFACECD28C28}" srcId="{5E9CBDAD-1C81-E54B-80F3-D90449BA2F45}" destId="{ED4E3CD7-4E15-E240-936F-0D4765EFAD43}" srcOrd="1" destOrd="0" parTransId="{C695BFE2-099F-CB43-9185-411662EC9F55}" sibTransId="{5102126A-A368-CB4A-823E-6FFD9117D741}"/>
    <dgm:cxn modelId="{C62CC1BB-F6DD-3442-9213-3853C49C7AF4}" type="presOf" srcId="{5102126A-A368-CB4A-823E-6FFD9117D741}" destId="{2C88AECA-7EF6-F74D-8D4B-EA58BAF40AD3}" srcOrd="1" destOrd="0" presId="urn:microsoft.com/office/officeart/2005/8/layout/process5"/>
    <dgm:cxn modelId="{3DB6C4D1-633E-2D45-A892-7A83AE0CDFCA}" srcId="{5E9CBDAD-1C81-E54B-80F3-D90449BA2F45}" destId="{85859E68-9C3D-8C4C-8371-8719E30BD0B3}" srcOrd="0" destOrd="0" parTransId="{08DE462A-ED03-6142-95D8-5B5670F3A930}" sibTransId="{E95AEA48-DCA7-6B45-A66F-2BB63A11B5EC}"/>
    <dgm:cxn modelId="{600E92E0-EEF1-4D43-AFBA-CEEE31DD0086}" type="presOf" srcId="{5D0243DC-F148-F347-9886-14B85C0BFDEB}" destId="{3117E045-7001-1C41-9C42-B5828BFEFD81}" srcOrd="1" destOrd="0" presId="urn:microsoft.com/office/officeart/2005/8/layout/process5"/>
    <dgm:cxn modelId="{5041CCE5-23FD-F646-9B2D-43BE710C056B}" type="presOf" srcId="{E95AEA48-DCA7-6B45-A66F-2BB63A11B5EC}" destId="{4F3A735E-6A8F-1947-89C3-DB010BD5DDDD}" srcOrd="1" destOrd="0" presId="urn:microsoft.com/office/officeart/2005/8/layout/process5"/>
    <dgm:cxn modelId="{BE774DEA-3368-9F42-A123-78E4C7A209E4}" type="presOf" srcId="{5E9CBDAD-1C81-E54B-80F3-D90449BA2F45}" destId="{DC5E19AC-AE24-5248-BF83-C13F8C2F15A8}" srcOrd="0" destOrd="0" presId="urn:microsoft.com/office/officeart/2005/8/layout/process5"/>
    <dgm:cxn modelId="{CF417980-DB07-D44B-830F-BA2CCCE822C4}" type="presParOf" srcId="{DC5E19AC-AE24-5248-BF83-C13F8C2F15A8}" destId="{BD975772-845E-AF49-83C0-FCF7904DF9B4}" srcOrd="0" destOrd="0" presId="urn:microsoft.com/office/officeart/2005/8/layout/process5"/>
    <dgm:cxn modelId="{CF0B2859-6832-ED48-85C3-C4E782084BF4}" type="presParOf" srcId="{DC5E19AC-AE24-5248-BF83-C13F8C2F15A8}" destId="{B2EE45F7-275A-1D41-8807-6DA04B9C81E0}" srcOrd="1" destOrd="0" presId="urn:microsoft.com/office/officeart/2005/8/layout/process5"/>
    <dgm:cxn modelId="{59BDD3E5-A731-1241-93E1-8E218E1AFB87}" type="presParOf" srcId="{B2EE45F7-275A-1D41-8807-6DA04B9C81E0}" destId="{4F3A735E-6A8F-1947-89C3-DB010BD5DDDD}" srcOrd="0" destOrd="0" presId="urn:microsoft.com/office/officeart/2005/8/layout/process5"/>
    <dgm:cxn modelId="{EA71D0A9-3CA6-2946-95CC-BC896774A174}" type="presParOf" srcId="{DC5E19AC-AE24-5248-BF83-C13F8C2F15A8}" destId="{DCA8092E-9BB0-E148-BB82-48D15DECCA1E}" srcOrd="2" destOrd="0" presId="urn:microsoft.com/office/officeart/2005/8/layout/process5"/>
    <dgm:cxn modelId="{FAE4FDBF-79A1-C045-9C50-30E21833334F}" type="presParOf" srcId="{DC5E19AC-AE24-5248-BF83-C13F8C2F15A8}" destId="{3A2CC480-AF5E-854E-91D0-13B3CC33FCBA}" srcOrd="3" destOrd="0" presId="urn:microsoft.com/office/officeart/2005/8/layout/process5"/>
    <dgm:cxn modelId="{831BF029-576E-BE4C-9CE8-43AC4C0751B3}" type="presParOf" srcId="{3A2CC480-AF5E-854E-91D0-13B3CC33FCBA}" destId="{2C88AECA-7EF6-F74D-8D4B-EA58BAF40AD3}" srcOrd="0" destOrd="0" presId="urn:microsoft.com/office/officeart/2005/8/layout/process5"/>
    <dgm:cxn modelId="{C0EBDF05-EB73-8049-AB2F-FAD1EB219300}" type="presParOf" srcId="{DC5E19AC-AE24-5248-BF83-C13F8C2F15A8}" destId="{719472C4-758B-5B42-AB6D-D29AF31BAF11}" srcOrd="4" destOrd="0" presId="urn:microsoft.com/office/officeart/2005/8/layout/process5"/>
    <dgm:cxn modelId="{762E841C-CF9A-9C48-918F-F41A014D53BB}" type="presParOf" srcId="{DC5E19AC-AE24-5248-BF83-C13F8C2F15A8}" destId="{B575D111-BBB4-0841-B272-8CB876E8FD1B}" srcOrd="5" destOrd="0" presId="urn:microsoft.com/office/officeart/2005/8/layout/process5"/>
    <dgm:cxn modelId="{FE319E8C-D5BB-4A44-B998-A4A2C1AAA973}" type="presParOf" srcId="{B575D111-BBB4-0841-B272-8CB876E8FD1B}" destId="{69451F63-CA32-E14F-BC35-9E5C8F6E39A1}" srcOrd="0" destOrd="0" presId="urn:microsoft.com/office/officeart/2005/8/layout/process5"/>
    <dgm:cxn modelId="{E50ECDED-9E03-7E4B-A3A0-23F22356147F}" type="presParOf" srcId="{DC5E19AC-AE24-5248-BF83-C13F8C2F15A8}" destId="{21B031BF-FBC9-CB4C-AEAC-EBA4D7B1BF94}" srcOrd="6" destOrd="0" presId="urn:microsoft.com/office/officeart/2005/8/layout/process5"/>
    <dgm:cxn modelId="{04B42620-3C69-6B43-B80E-9D95F6700C4F}" type="presParOf" srcId="{DC5E19AC-AE24-5248-BF83-C13F8C2F15A8}" destId="{6A2891F9-1536-6A45-825A-9E6845892E9F}" srcOrd="7" destOrd="0" presId="urn:microsoft.com/office/officeart/2005/8/layout/process5"/>
    <dgm:cxn modelId="{E47F1AAC-0A61-E247-B19B-A8EBA017B7FC}" type="presParOf" srcId="{6A2891F9-1536-6A45-825A-9E6845892E9F}" destId="{3117E045-7001-1C41-9C42-B5828BFEFD81}" srcOrd="0" destOrd="0" presId="urn:microsoft.com/office/officeart/2005/8/layout/process5"/>
    <dgm:cxn modelId="{A3B7D6E8-A856-E240-8990-4E53D599A6AF}" type="presParOf" srcId="{DC5E19AC-AE24-5248-BF83-C13F8C2F15A8}" destId="{4892C71A-B567-7F49-B9B0-F880BC697A0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CBDAD-1C81-E54B-80F3-D90449BA2F45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5859E68-9C3D-8C4C-8371-8719E30BD0B3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1</a:t>
          </a:r>
        </a:p>
      </dgm:t>
    </dgm:pt>
    <dgm:pt modelId="{08DE462A-ED03-6142-95D8-5B5670F3A930}" type="parTrans" cxnId="{3DB6C4D1-633E-2D45-A892-7A83AE0CDFCA}">
      <dgm:prSet/>
      <dgm:spPr/>
      <dgm:t>
        <a:bodyPr/>
        <a:lstStyle/>
        <a:p>
          <a:endParaRPr lang="en-GB"/>
        </a:p>
      </dgm:t>
    </dgm:pt>
    <dgm:pt modelId="{E95AEA48-DCA7-6B45-A66F-2BB63A11B5EC}" type="sibTrans" cxnId="{3DB6C4D1-633E-2D45-A892-7A83AE0CDFCA}">
      <dgm:prSet/>
      <dgm:spPr/>
      <dgm:t>
        <a:bodyPr/>
        <a:lstStyle/>
        <a:p>
          <a:endParaRPr lang="en-GB"/>
        </a:p>
      </dgm:t>
    </dgm:pt>
    <dgm:pt modelId="{ED4E3CD7-4E15-E240-936F-0D4765EFAD43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2</a:t>
          </a:r>
        </a:p>
      </dgm:t>
    </dgm:pt>
    <dgm:pt modelId="{C695BFE2-099F-CB43-9185-411662EC9F55}" type="parTrans" cxnId="{9EFEB1AE-E1F9-1145-90A9-BFACECD28C28}">
      <dgm:prSet/>
      <dgm:spPr/>
      <dgm:t>
        <a:bodyPr/>
        <a:lstStyle/>
        <a:p>
          <a:endParaRPr lang="en-GB"/>
        </a:p>
      </dgm:t>
    </dgm:pt>
    <dgm:pt modelId="{5102126A-A368-CB4A-823E-6FFD9117D741}" type="sibTrans" cxnId="{9EFEB1AE-E1F9-1145-90A9-BFACECD28C28}">
      <dgm:prSet/>
      <dgm:spPr/>
      <dgm:t>
        <a:bodyPr/>
        <a:lstStyle/>
        <a:p>
          <a:endParaRPr lang="en-GB"/>
        </a:p>
      </dgm:t>
    </dgm:pt>
    <dgm:pt modelId="{A704D079-7523-D345-86D2-9D4B9BCA357A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3</a:t>
          </a:r>
        </a:p>
      </dgm:t>
    </dgm:pt>
    <dgm:pt modelId="{BF04504C-5EAB-CC43-9E01-DC24A3CA06D4}" type="parTrans" cxnId="{0700ADA0-FBB8-F241-9495-D42B523BF36A}">
      <dgm:prSet/>
      <dgm:spPr/>
      <dgm:t>
        <a:bodyPr/>
        <a:lstStyle/>
        <a:p>
          <a:endParaRPr lang="en-GB"/>
        </a:p>
      </dgm:t>
    </dgm:pt>
    <dgm:pt modelId="{078EE093-5FFC-7646-A800-AEA68117E1BE}" type="sibTrans" cxnId="{0700ADA0-FBB8-F241-9495-D42B523BF36A}">
      <dgm:prSet/>
      <dgm:spPr/>
      <dgm:t>
        <a:bodyPr/>
        <a:lstStyle/>
        <a:p>
          <a:endParaRPr lang="en-GB"/>
        </a:p>
      </dgm:t>
    </dgm:pt>
    <dgm:pt modelId="{741EFC95-F506-1E4B-9202-A3B091683E99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4</a:t>
          </a:r>
        </a:p>
      </dgm:t>
    </dgm:pt>
    <dgm:pt modelId="{A443C1FE-D327-1045-8CE9-99454909FA18}" type="parTrans" cxnId="{35BE706C-6CD5-E74A-B0E1-97285DBCFD43}">
      <dgm:prSet/>
      <dgm:spPr/>
      <dgm:t>
        <a:bodyPr/>
        <a:lstStyle/>
        <a:p>
          <a:endParaRPr lang="en-GB"/>
        </a:p>
      </dgm:t>
    </dgm:pt>
    <dgm:pt modelId="{5D0243DC-F148-F347-9886-14B85C0BFDEB}" type="sibTrans" cxnId="{35BE706C-6CD5-E74A-B0E1-97285DBCFD43}">
      <dgm:prSet/>
      <dgm:spPr/>
      <dgm:t>
        <a:bodyPr/>
        <a:lstStyle/>
        <a:p>
          <a:endParaRPr lang="en-GB"/>
        </a:p>
      </dgm:t>
    </dgm:pt>
    <dgm:pt modelId="{EEAC8BAA-5324-014D-BC29-9AF162A87AAC}">
      <dgm:prSet phldrT="[Text]"/>
      <dgm:spPr/>
      <dgm:t>
        <a:bodyPr/>
        <a:lstStyle/>
        <a:p>
          <a:r>
            <a:rPr lang="en-GB" dirty="0" err="1"/>
            <a:t>Kod</a:t>
          </a:r>
          <a:r>
            <a:rPr lang="en-GB" dirty="0"/>
            <a:t> 5</a:t>
          </a:r>
        </a:p>
      </dgm:t>
    </dgm:pt>
    <dgm:pt modelId="{8EBFAE15-14B6-8648-8B29-5DC5BE137841}" type="parTrans" cxnId="{62C9EC5D-2196-714F-9EBA-2DEAFD786232}">
      <dgm:prSet/>
      <dgm:spPr/>
      <dgm:t>
        <a:bodyPr/>
        <a:lstStyle/>
        <a:p>
          <a:endParaRPr lang="en-GB"/>
        </a:p>
      </dgm:t>
    </dgm:pt>
    <dgm:pt modelId="{0BE18961-C746-5741-B16E-91A6B35D42AB}" type="sibTrans" cxnId="{62C9EC5D-2196-714F-9EBA-2DEAFD786232}">
      <dgm:prSet/>
      <dgm:spPr/>
      <dgm:t>
        <a:bodyPr/>
        <a:lstStyle/>
        <a:p>
          <a:endParaRPr lang="en-GB"/>
        </a:p>
      </dgm:t>
    </dgm:pt>
    <dgm:pt modelId="{DC5E19AC-AE24-5248-BF83-C13F8C2F15A8}" type="pres">
      <dgm:prSet presAssocID="{5E9CBDAD-1C81-E54B-80F3-D90449BA2F45}" presName="diagram" presStyleCnt="0">
        <dgm:presLayoutVars>
          <dgm:dir/>
          <dgm:resizeHandles val="exact"/>
        </dgm:presLayoutVars>
      </dgm:prSet>
      <dgm:spPr/>
    </dgm:pt>
    <dgm:pt modelId="{BD975772-845E-AF49-83C0-FCF7904DF9B4}" type="pres">
      <dgm:prSet presAssocID="{85859E68-9C3D-8C4C-8371-8719E30BD0B3}" presName="node" presStyleLbl="node1" presStyleIdx="0" presStyleCnt="5">
        <dgm:presLayoutVars>
          <dgm:bulletEnabled val="1"/>
        </dgm:presLayoutVars>
      </dgm:prSet>
      <dgm:spPr/>
    </dgm:pt>
    <dgm:pt modelId="{B2EE45F7-275A-1D41-8807-6DA04B9C81E0}" type="pres">
      <dgm:prSet presAssocID="{E95AEA48-DCA7-6B45-A66F-2BB63A11B5EC}" presName="sibTrans" presStyleLbl="sibTrans2D1" presStyleIdx="0" presStyleCnt="4"/>
      <dgm:spPr/>
    </dgm:pt>
    <dgm:pt modelId="{4F3A735E-6A8F-1947-89C3-DB010BD5DDDD}" type="pres">
      <dgm:prSet presAssocID="{E95AEA48-DCA7-6B45-A66F-2BB63A11B5EC}" presName="connectorText" presStyleLbl="sibTrans2D1" presStyleIdx="0" presStyleCnt="4"/>
      <dgm:spPr/>
    </dgm:pt>
    <dgm:pt modelId="{DCA8092E-9BB0-E148-BB82-48D15DECCA1E}" type="pres">
      <dgm:prSet presAssocID="{ED4E3CD7-4E15-E240-936F-0D4765EFAD43}" presName="node" presStyleLbl="node1" presStyleIdx="1" presStyleCnt="5">
        <dgm:presLayoutVars>
          <dgm:bulletEnabled val="1"/>
        </dgm:presLayoutVars>
      </dgm:prSet>
      <dgm:spPr/>
    </dgm:pt>
    <dgm:pt modelId="{3A2CC480-AF5E-854E-91D0-13B3CC33FCBA}" type="pres">
      <dgm:prSet presAssocID="{5102126A-A368-CB4A-823E-6FFD9117D741}" presName="sibTrans" presStyleLbl="sibTrans2D1" presStyleIdx="1" presStyleCnt="4"/>
      <dgm:spPr/>
    </dgm:pt>
    <dgm:pt modelId="{2C88AECA-7EF6-F74D-8D4B-EA58BAF40AD3}" type="pres">
      <dgm:prSet presAssocID="{5102126A-A368-CB4A-823E-6FFD9117D741}" presName="connectorText" presStyleLbl="sibTrans2D1" presStyleIdx="1" presStyleCnt="4"/>
      <dgm:spPr/>
    </dgm:pt>
    <dgm:pt modelId="{719472C4-758B-5B42-AB6D-D29AF31BAF11}" type="pres">
      <dgm:prSet presAssocID="{A704D079-7523-D345-86D2-9D4B9BCA357A}" presName="node" presStyleLbl="node1" presStyleIdx="2" presStyleCnt="5">
        <dgm:presLayoutVars>
          <dgm:bulletEnabled val="1"/>
        </dgm:presLayoutVars>
      </dgm:prSet>
      <dgm:spPr/>
    </dgm:pt>
    <dgm:pt modelId="{B575D111-BBB4-0841-B272-8CB876E8FD1B}" type="pres">
      <dgm:prSet presAssocID="{078EE093-5FFC-7646-A800-AEA68117E1BE}" presName="sibTrans" presStyleLbl="sibTrans2D1" presStyleIdx="2" presStyleCnt="4"/>
      <dgm:spPr/>
    </dgm:pt>
    <dgm:pt modelId="{69451F63-CA32-E14F-BC35-9E5C8F6E39A1}" type="pres">
      <dgm:prSet presAssocID="{078EE093-5FFC-7646-A800-AEA68117E1BE}" presName="connectorText" presStyleLbl="sibTrans2D1" presStyleIdx="2" presStyleCnt="4"/>
      <dgm:spPr/>
    </dgm:pt>
    <dgm:pt modelId="{21B031BF-FBC9-CB4C-AEAC-EBA4D7B1BF94}" type="pres">
      <dgm:prSet presAssocID="{741EFC95-F506-1E4B-9202-A3B091683E99}" presName="node" presStyleLbl="node1" presStyleIdx="3" presStyleCnt="5">
        <dgm:presLayoutVars>
          <dgm:bulletEnabled val="1"/>
        </dgm:presLayoutVars>
      </dgm:prSet>
      <dgm:spPr/>
    </dgm:pt>
    <dgm:pt modelId="{6A2891F9-1536-6A45-825A-9E6845892E9F}" type="pres">
      <dgm:prSet presAssocID="{5D0243DC-F148-F347-9886-14B85C0BFDEB}" presName="sibTrans" presStyleLbl="sibTrans2D1" presStyleIdx="3" presStyleCnt="4"/>
      <dgm:spPr/>
    </dgm:pt>
    <dgm:pt modelId="{3117E045-7001-1C41-9C42-B5828BFEFD81}" type="pres">
      <dgm:prSet presAssocID="{5D0243DC-F148-F347-9886-14B85C0BFDEB}" presName="connectorText" presStyleLbl="sibTrans2D1" presStyleIdx="3" presStyleCnt="4"/>
      <dgm:spPr/>
    </dgm:pt>
    <dgm:pt modelId="{4892C71A-B567-7F49-B9B0-F880BC697A01}" type="pres">
      <dgm:prSet presAssocID="{EEAC8BAA-5324-014D-BC29-9AF162A87AAC}" presName="node" presStyleLbl="node1" presStyleIdx="4" presStyleCnt="5">
        <dgm:presLayoutVars>
          <dgm:bulletEnabled val="1"/>
        </dgm:presLayoutVars>
      </dgm:prSet>
      <dgm:spPr/>
    </dgm:pt>
  </dgm:ptLst>
  <dgm:cxnLst>
    <dgm:cxn modelId="{BF806C10-4C4F-6241-AC8A-5DB63D9D6A42}" type="presOf" srcId="{741EFC95-F506-1E4B-9202-A3B091683E99}" destId="{21B031BF-FBC9-CB4C-AEAC-EBA4D7B1BF94}" srcOrd="0" destOrd="0" presId="urn:microsoft.com/office/officeart/2005/8/layout/process5"/>
    <dgm:cxn modelId="{36ECBC12-27C7-5C40-BB04-5CE95AE76F32}" type="presOf" srcId="{A704D079-7523-D345-86D2-9D4B9BCA357A}" destId="{719472C4-758B-5B42-AB6D-D29AF31BAF11}" srcOrd="0" destOrd="0" presId="urn:microsoft.com/office/officeart/2005/8/layout/process5"/>
    <dgm:cxn modelId="{5B78A453-FBF2-734E-A175-E211E47521FD}" type="presOf" srcId="{5D0243DC-F148-F347-9886-14B85C0BFDEB}" destId="{6A2891F9-1536-6A45-825A-9E6845892E9F}" srcOrd="0" destOrd="0" presId="urn:microsoft.com/office/officeart/2005/8/layout/process5"/>
    <dgm:cxn modelId="{2E396656-0D02-2640-ADCB-A5DDC69B93BB}" type="presOf" srcId="{ED4E3CD7-4E15-E240-936F-0D4765EFAD43}" destId="{DCA8092E-9BB0-E148-BB82-48D15DECCA1E}" srcOrd="0" destOrd="0" presId="urn:microsoft.com/office/officeart/2005/8/layout/process5"/>
    <dgm:cxn modelId="{426DB359-9DC4-1444-866D-BD813CE44E0C}" type="presOf" srcId="{078EE093-5FFC-7646-A800-AEA68117E1BE}" destId="{69451F63-CA32-E14F-BC35-9E5C8F6E39A1}" srcOrd="1" destOrd="0" presId="urn:microsoft.com/office/officeart/2005/8/layout/process5"/>
    <dgm:cxn modelId="{62C9EC5D-2196-714F-9EBA-2DEAFD786232}" srcId="{5E9CBDAD-1C81-E54B-80F3-D90449BA2F45}" destId="{EEAC8BAA-5324-014D-BC29-9AF162A87AAC}" srcOrd="4" destOrd="0" parTransId="{8EBFAE15-14B6-8648-8B29-5DC5BE137841}" sibTransId="{0BE18961-C746-5741-B16E-91A6B35D42AB}"/>
    <dgm:cxn modelId="{0B8D2F6A-DEF1-0342-AE27-BA8D341DDAF4}" type="presOf" srcId="{078EE093-5FFC-7646-A800-AEA68117E1BE}" destId="{B575D111-BBB4-0841-B272-8CB876E8FD1B}" srcOrd="0" destOrd="0" presId="urn:microsoft.com/office/officeart/2005/8/layout/process5"/>
    <dgm:cxn modelId="{10C6FC6B-B313-EE4E-9A5A-5C4902710DBE}" type="presOf" srcId="{5102126A-A368-CB4A-823E-6FFD9117D741}" destId="{3A2CC480-AF5E-854E-91D0-13B3CC33FCBA}" srcOrd="0" destOrd="0" presId="urn:microsoft.com/office/officeart/2005/8/layout/process5"/>
    <dgm:cxn modelId="{35BE706C-6CD5-E74A-B0E1-97285DBCFD43}" srcId="{5E9CBDAD-1C81-E54B-80F3-D90449BA2F45}" destId="{741EFC95-F506-1E4B-9202-A3B091683E99}" srcOrd="3" destOrd="0" parTransId="{A443C1FE-D327-1045-8CE9-99454909FA18}" sibTransId="{5D0243DC-F148-F347-9886-14B85C0BFDEB}"/>
    <dgm:cxn modelId="{6329D982-DF5B-D447-887B-C79FE57A8026}" type="presOf" srcId="{EEAC8BAA-5324-014D-BC29-9AF162A87AAC}" destId="{4892C71A-B567-7F49-B9B0-F880BC697A01}" srcOrd="0" destOrd="0" presId="urn:microsoft.com/office/officeart/2005/8/layout/process5"/>
    <dgm:cxn modelId="{96F8AC8B-C872-4C4C-B3E1-085DE1555B81}" type="presOf" srcId="{85859E68-9C3D-8C4C-8371-8719E30BD0B3}" destId="{BD975772-845E-AF49-83C0-FCF7904DF9B4}" srcOrd="0" destOrd="0" presId="urn:microsoft.com/office/officeart/2005/8/layout/process5"/>
    <dgm:cxn modelId="{0700ADA0-FBB8-F241-9495-D42B523BF36A}" srcId="{5E9CBDAD-1C81-E54B-80F3-D90449BA2F45}" destId="{A704D079-7523-D345-86D2-9D4B9BCA357A}" srcOrd="2" destOrd="0" parTransId="{BF04504C-5EAB-CC43-9E01-DC24A3CA06D4}" sibTransId="{078EE093-5FFC-7646-A800-AEA68117E1BE}"/>
    <dgm:cxn modelId="{0D9133A4-7B9D-D442-A83D-2476B016D535}" type="presOf" srcId="{E95AEA48-DCA7-6B45-A66F-2BB63A11B5EC}" destId="{B2EE45F7-275A-1D41-8807-6DA04B9C81E0}" srcOrd="0" destOrd="0" presId="urn:microsoft.com/office/officeart/2005/8/layout/process5"/>
    <dgm:cxn modelId="{9EFEB1AE-E1F9-1145-90A9-BFACECD28C28}" srcId="{5E9CBDAD-1C81-E54B-80F3-D90449BA2F45}" destId="{ED4E3CD7-4E15-E240-936F-0D4765EFAD43}" srcOrd="1" destOrd="0" parTransId="{C695BFE2-099F-CB43-9185-411662EC9F55}" sibTransId="{5102126A-A368-CB4A-823E-6FFD9117D741}"/>
    <dgm:cxn modelId="{C62CC1BB-F6DD-3442-9213-3853C49C7AF4}" type="presOf" srcId="{5102126A-A368-CB4A-823E-6FFD9117D741}" destId="{2C88AECA-7EF6-F74D-8D4B-EA58BAF40AD3}" srcOrd="1" destOrd="0" presId="urn:microsoft.com/office/officeart/2005/8/layout/process5"/>
    <dgm:cxn modelId="{3DB6C4D1-633E-2D45-A892-7A83AE0CDFCA}" srcId="{5E9CBDAD-1C81-E54B-80F3-D90449BA2F45}" destId="{85859E68-9C3D-8C4C-8371-8719E30BD0B3}" srcOrd="0" destOrd="0" parTransId="{08DE462A-ED03-6142-95D8-5B5670F3A930}" sibTransId="{E95AEA48-DCA7-6B45-A66F-2BB63A11B5EC}"/>
    <dgm:cxn modelId="{600E92E0-EEF1-4D43-AFBA-CEEE31DD0086}" type="presOf" srcId="{5D0243DC-F148-F347-9886-14B85C0BFDEB}" destId="{3117E045-7001-1C41-9C42-B5828BFEFD81}" srcOrd="1" destOrd="0" presId="urn:microsoft.com/office/officeart/2005/8/layout/process5"/>
    <dgm:cxn modelId="{5041CCE5-23FD-F646-9B2D-43BE710C056B}" type="presOf" srcId="{E95AEA48-DCA7-6B45-A66F-2BB63A11B5EC}" destId="{4F3A735E-6A8F-1947-89C3-DB010BD5DDDD}" srcOrd="1" destOrd="0" presId="urn:microsoft.com/office/officeart/2005/8/layout/process5"/>
    <dgm:cxn modelId="{BE774DEA-3368-9F42-A123-78E4C7A209E4}" type="presOf" srcId="{5E9CBDAD-1C81-E54B-80F3-D90449BA2F45}" destId="{DC5E19AC-AE24-5248-BF83-C13F8C2F15A8}" srcOrd="0" destOrd="0" presId="urn:microsoft.com/office/officeart/2005/8/layout/process5"/>
    <dgm:cxn modelId="{CF417980-DB07-D44B-830F-BA2CCCE822C4}" type="presParOf" srcId="{DC5E19AC-AE24-5248-BF83-C13F8C2F15A8}" destId="{BD975772-845E-AF49-83C0-FCF7904DF9B4}" srcOrd="0" destOrd="0" presId="urn:microsoft.com/office/officeart/2005/8/layout/process5"/>
    <dgm:cxn modelId="{CF0B2859-6832-ED48-85C3-C4E782084BF4}" type="presParOf" srcId="{DC5E19AC-AE24-5248-BF83-C13F8C2F15A8}" destId="{B2EE45F7-275A-1D41-8807-6DA04B9C81E0}" srcOrd="1" destOrd="0" presId="urn:microsoft.com/office/officeart/2005/8/layout/process5"/>
    <dgm:cxn modelId="{59BDD3E5-A731-1241-93E1-8E218E1AFB87}" type="presParOf" srcId="{B2EE45F7-275A-1D41-8807-6DA04B9C81E0}" destId="{4F3A735E-6A8F-1947-89C3-DB010BD5DDDD}" srcOrd="0" destOrd="0" presId="urn:microsoft.com/office/officeart/2005/8/layout/process5"/>
    <dgm:cxn modelId="{EA71D0A9-3CA6-2946-95CC-BC896774A174}" type="presParOf" srcId="{DC5E19AC-AE24-5248-BF83-C13F8C2F15A8}" destId="{DCA8092E-9BB0-E148-BB82-48D15DECCA1E}" srcOrd="2" destOrd="0" presId="urn:microsoft.com/office/officeart/2005/8/layout/process5"/>
    <dgm:cxn modelId="{FAE4FDBF-79A1-C045-9C50-30E21833334F}" type="presParOf" srcId="{DC5E19AC-AE24-5248-BF83-C13F8C2F15A8}" destId="{3A2CC480-AF5E-854E-91D0-13B3CC33FCBA}" srcOrd="3" destOrd="0" presId="urn:microsoft.com/office/officeart/2005/8/layout/process5"/>
    <dgm:cxn modelId="{831BF029-576E-BE4C-9CE8-43AC4C0751B3}" type="presParOf" srcId="{3A2CC480-AF5E-854E-91D0-13B3CC33FCBA}" destId="{2C88AECA-7EF6-F74D-8D4B-EA58BAF40AD3}" srcOrd="0" destOrd="0" presId="urn:microsoft.com/office/officeart/2005/8/layout/process5"/>
    <dgm:cxn modelId="{C0EBDF05-EB73-8049-AB2F-FAD1EB219300}" type="presParOf" srcId="{DC5E19AC-AE24-5248-BF83-C13F8C2F15A8}" destId="{719472C4-758B-5B42-AB6D-D29AF31BAF11}" srcOrd="4" destOrd="0" presId="urn:microsoft.com/office/officeart/2005/8/layout/process5"/>
    <dgm:cxn modelId="{762E841C-CF9A-9C48-918F-F41A014D53BB}" type="presParOf" srcId="{DC5E19AC-AE24-5248-BF83-C13F8C2F15A8}" destId="{B575D111-BBB4-0841-B272-8CB876E8FD1B}" srcOrd="5" destOrd="0" presId="urn:microsoft.com/office/officeart/2005/8/layout/process5"/>
    <dgm:cxn modelId="{FE319E8C-D5BB-4A44-B998-A4A2C1AAA973}" type="presParOf" srcId="{B575D111-BBB4-0841-B272-8CB876E8FD1B}" destId="{69451F63-CA32-E14F-BC35-9E5C8F6E39A1}" srcOrd="0" destOrd="0" presId="urn:microsoft.com/office/officeart/2005/8/layout/process5"/>
    <dgm:cxn modelId="{E50ECDED-9E03-7E4B-A3A0-23F22356147F}" type="presParOf" srcId="{DC5E19AC-AE24-5248-BF83-C13F8C2F15A8}" destId="{21B031BF-FBC9-CB4C-AEAC-EBA4D7B1BF94}" srcOrd="6" destOrd="0" presId="urn:microsoft.com/office/officeart/2005/8/layout/process5"/>
    <dgm:cxn modelId="{04B42620-3C69-6B43-B80E-9D95F6700C4F}" type="presParOf" srcId="{DC5E19AC-AE24-5248-BF83-C13F8C2F15A8}" destId="{6A2891F9-1536-6A45-825A-9E6845892E9F}" srcOrd="7" destOrd="0" presId="urn:microsoft.com/office/officeart/2005/8/layout/process5"/>
    <dgm:cxn modelId="{E47F1AAC-0A61-E247-B19B-A8EBA017B7FC}" type="presParOf" srcId="{6A2891F9-1536-6A45-825A-9E6845892E9F}" destId="{3117E045-7001-1C41-9C42-B5828BFEFD81}" srcOrd="0" destOrd="0" presId="urn:microsoft.com/office/officeart/2005/8/layout/process5"/>
    <dgm:cxn modelId="{A3B7D6E8-A856-E240-8990-4E53D599A6AF}" type="presParOf" srcId="{DC5E19AC-AE24-5248-BF83-C13F8C2F15A8}" destId="{4892C71A-B567-7F49-B9B0-F880BC697A0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75772-845E-AF49-83C0-FCF7904DF9B4}">
      <dsp:nvSpPr>
        <dsp:cNvPr id="0" name=""/>
        <dsp:cNvSpPr/>
      </dsp:nvSpPr>
      <dsp:spPr>
        <a:xfrm>
          <a:off x="373" y="295137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1</a:t>
          </a:r>
        </a:p>
      </dsp:txBody>
      <dsp:txXfrm>
        <a:off x="14352" y="309116"/>
        <a:ext cx="767526" cy="449332"/>
      </dsp:txXfrm>
    </dsp:sp>
    <dsp:sp modelId="{B2EE45F7-275A-1D41-8807-6DA04B9C81E0}">
      <dsp:nvSpPr>
        <dsp:cNvPr id="0" name=""/>
        <dsp:cNvSpPr/>
      </dsp:nvSpPr>
      <dsp:spPr>
        <a:xfrm>
          <a:off x="865859" y="435142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865859" y="474598"/>
        <a:ext cx="118049" cy="118368"/>
      </dsp:txXfrm>
    </dsp:sp>
    <dsp:sp modelId="{DCA8092E-9BB0-E148-BB82-48D15DECCA1E}">
      <dsp:nvSpPr>
        <dsp:cNvPr id="0" name=""/>
        <dsp:cNvSpPr/>
      </dsp:nvSpPr>
      <dsp:spPr>
        <a:xfrm>
          <a:off x="1114050" y="295137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2</a:t>
          </a:r>
        </a:p>
      </dsp:txBody>
      <dsp:txXfrm>
        <a:off x="1128029" y="309116"/>
        <a:ext cx="767526" cy="449332"/>
      </dsp:txXfrm>
    </dsp:sp>
    <dsp:sp modelId="{3A2CC480-AF5E-854E-91D0-13B3CC33FCBA}">
      <dsp:nvSpPr>
        <dsp:cNvPr id="0" name=""/>
        <dsp:cNvSpPr/>
      </dsp:nvSpPr>
      <dsp:spPr>
        <a:xfrm rot="5400000">
          <a:off x="1427471" y="828111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452609" y="842430"/>
        <a:ext cx="118368" cy="118049"/>
      </dsp:txXfrm>
    </dsp:sp>
    <dsp:sp modelId="{719472C4-758B-5B42-AB6D-D29AF31BAF11}">
      <dsp:nvSpPr>
        <dsp:cNvPr id="0" name=""/>
        <dsp:cNvSpPr/>
      </dsp:nvSpPr>
      <dsp:spPr>
        <a:xfrm>
          <a:off x="1114050" y="1090621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3</a:t>
          </a:r>
        </a:p>
      </dsp:txBody>
      <dsp:txXfrm>
        <a:off x="1128029" y="1104600"/>
        <a:ext cx="767526" cy="449332"/>
      </dsp:txXfrm>
    </dsp:sp>
    <dsp:sp modelId="{B575D111-BBB4-0841-B272-8CB876E8FD1B}">
      <dsp:nvSpPr>
        <dsp:cNvPr id="0" name=""/>
        <dsp:cNvSpPr/>
      </dsp:nvSpPr>
      <dsp:spPr>
        <a:xfrm rot="10800000">
          <a:off x="875405" y="1230626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925998" y="1270082"/>
        <a:ext cx="118049" cy="118368"/>
      </dsp:txXfrm>
    </dsp:sp>
    <dsp:sp modelId="{21B031BF-FBC9-CB4C-AEAC-EBA4D7B1BF94}">
      <dsp:nvSpPr>
        <dsp:cNvPr id="0" name=""/>
        <dsp:cNvSpPr/>
      </dsp:nvSpPr>
      <dsp:spPr>
        <a:xfrm>
          <a:off x="373" y="1090621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4</a:t>
          </a:r>
        </a:p>
      </dsp:txBody>
      <dsp:txXfrm>
        <a:off x="14352" y="1104600"/>
        <a:ext cx="767526" cy="449332"/>
      </dsp:txXfrm>
    </dsp:sp>
    <dsp:sp modelId="{6A2891F9-1536-6A45-825A-9E6845892E9F}">
      <dsp:nvSpPr>
        <dsp:cNvPr id="0" name=""/>
        <dsp:cNvSpPr/>
      </dsp:nvSpPr>
      <dsp:spPr>
        <a:xfrm rot="5400000">
          <a:off x="313793" y="1623595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338931" y="1637914"/>
        <a:ext cx="118368" cy="118049"/>
      </dsp:txXfrm>
    </dsp:sp>
    <dsp:sp modelId="{4892C71A-B567-7F49-B9B0-F880BC697A01}">
      <dsp:nvSpPr>
        <dsp:cNvPr id="0" name=""/>
        <dsp:cNvSpPr/>
      </dsp:nvSpPr>
      <dsp:spPr>
        <a:xfrm>
          <a:off x="373" y="1886105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5</a:t>
          </a:r>
        </a:p>
      </dsp:txBody>
      <dsp:txXfrm>
        <a:off x="14352" y="1900084"/>
        <a:ext cx="767526" cy="44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75772-845E-AF49-83C0-FCF7904DF9B4}">
      <dsp:nvSpPr>
        <dsp:cNvPr id="0" name=""/>
        <dsp:cNvSpPr/>
      </dsp:nvSpPr>
      <dsp:spPr>
        <a:xfrm>
          <a:off x="373" y="295137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1</a:t>
          </a:r>
        </a:p>
      </dsp:txBody>
      <dsp:txXfrm>
        <a:off x="14352" y="309116"/>
        <a:ext cx="767526" cy="449332"/>
      </dsp:txXfrm>
    </dsp:sp>
    <dsp:sp modelId="{B2EE45F7-275A-1D41-8807-6DA04B9C81E0}">
      <dsp:nvSpPr>
        <dsp:cNvPr id="0" name=""/>
        <dsp:cNvSpPr/>
      </dsp:nvSpPr>
      <dsp:spPr>
        <a:xfrm>
          <a:off x="865859" y="435142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865859" y="474598"/>
        <a:ext cx="118049" cy="118368"/>
      </dsp:txXfrm>
    </dsp:sp>
    <dsp:sp modelId="{DCA8092E-9BB0-E148-BB82-48D15DECCA1E}">
      <dsp:nvSpPr>
        <dsp:cNvPr id="0" name=""/>
        <dsp:cNvSpPr/>
      </dsp:nvSpPr>
      <dsp:spPr>
        <a:xfrm>
          <a:off x="1114050" y="295137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2</a:t>
          </a:r>
        </a:p>
      </dsp:txBody>
      <dsp:txXfrm>
        <a:off x="1128029" y="309116"/>
        <a:ext cx="767526" cy="449332"/>
      </dsp:txXfrm>
    </dsp:sp>
    <dsp:sp modelId="{3A2CC480-AF5E-854E-91D0-13B3CC33FCBA}">
      <dsp:nvSpPr>
        <dsp:cNvPr id="0" name=""/>
        <dsp:cNvSpPr/>
      </dsp:nvSpPr>
      <dsp:spPr>
        <a:xfrm rot="5400000">
          <a:off x="1427471" y="828111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452609" y="842430"/>
        <a:ext cx="118368" cy="118049"/>
      </dsp:txXfrm>
    </dsp:sp>
    <dsp:sp modelId="{719472C4-758B-5B42-AB6D-D29AF31BAF11}">
      <dsp:nvSpPr>
        <dsp:cNvPr id="0" name=""/>
        <dsp:cNvSpPr/>
      </dsp:nvSpPr>
      <dsp:spPr>
        <a:xfrm>
          <a:off x="1114050" y="1090621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3</a:t>
          </a:r>
        </a:p>
      </dsp:txBody>
      <dsp:txXfrm>
        <a:off x="1128029" y="1104600"/>
        <a:ext cx="767526" cy="449332"/>
      </dsp:txXfrm>
    </dsp:sp>
    <dsp:sp modelId="{B575D111-BBB4-0841-B272-8CB876E8FD1B}">
      <dsp:nvSpPr>
        <dsp:cNvPr id="0" name=""/>
        <dsp:cNvSpPr/>
      </dsp:nvSpPr>
      <dsp:spPr>
        <a:xfrm rot="10800000">
          <a:off x="875405" y="1230626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925998" y="1270082"/>
        <a:ext cx="118049" cy="118368"/>
      </dsp:txXfrm>
    </dsp:sp>
    <dsp:sp modelId="{21B031BF-FBC9-CB4C-AEAC-EBA4D7B1BF94}">
      <dsp:nvSpPr>
        <dsp:cNvPr id="0" name=""/>
        <dsp:cNvSpPr/>
      </dsp:nvSpPr>
      <dsp:spPr>
        <a:xfrm>
          <a:off x="373" y="1090621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4</a:t>
          </a:r>
        </a:p>
      </dsp:txBody>
      <dsp:txXfrm>
        <a:off x="14352" y="1104600"/>
        <a:ext cx="767526" cy="449332"/>
      </dsp:txXfrm>
    </dsp:sp>
    <dsp:sp modelId="{6A2891F9-1536-6A45-825A-9E6845892E9F}">
      <dsp:nvSpPr>
        <dsp:cNvPr id="0" name=""/>
        <dsp:cNvSpPr/>
      </dsp:nvSpPr>
      <dsp:spPr>
        <a:xfrm rot="5400000">
          <a:off x="313793" y="1623595"/>
          <a:ext cx="168642" cy="1972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338931" y="1637914"/>
        <a:ext cx="118368" cy="118049"/>
      </dsp:txXfrm>
    </dsp:sp>
    <dsp:sp modelId="{4892C71A-B567-7F49-B9B0-F880BC697A01}">
      <dsp:nvSpPr>
        <dsp:cNvPr id="0" name=""/>
        <dsp:cNvSpPr/>
      </dsp:nvSpPr>
      <dsp:spPr>
        <a:xfrm>
          <a:off x="373" y="1886105"/>
          <a:ext cx="795484" cy="47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Kod</a:t>
          </a:r>
          <a:r>
            <a:rPr lang="en-GB" sz="1800" kern="1200" dirty="0"/>
            <a:t> 5</a:t>
          </a:r>
        </a:p>
      </dsp:txBody>
      <dsp:txXfrm>
        <a:off x="14352" y="1900084"/>
        <a:ext cx="767526" cy="44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15:07:17.2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92 342 24575,'45'-13'0,"24"4"0,7 9-492,-14-7 0,0 0 116,21 4 376,-14-4 0,4 0-492,-8 6 0,-1 2 295,4-1 0,0 0 197,7 0 0,-2 0 36,-22 0 0,-2 0-36,2 0 0,-2 0 0,28 0 0,-23-2 0,-4-1 0,-6 2 623,22-4-623,-44 0 983,-6 4-564,-5-9 222,-1 9-641,-4-8 0,-55-20 0,31 17 0,-47-9 0,-18 0-492,11 10 0,-4 2 164,1-2 0,-6-2 0,1 1 0,1-1 0,-1 1 0,3 1 0,7 3 0,1 2 0,1 0-164,-23-2 0,5 0 0,20 2 0,2 1 0,0 4 0,4-1 249,-5-9 243,13 11 983,46 0 0,2 5 0,9 10 0,-5 3 0,0 4 0,0-7 0,10-9-733,2-1-250,44-5 0,33 0-492,-4-1 0,7 2 0,-11 6 0,3 0 164,-5-6 0,5-2 0,1 4 0,0 6 0,1 4 0,2-3 0,8-7 0,3-3 0,1 1 82,-23 3 0,1 1 0,1 1 0,-1-3 0,0-2 0,2-2 0,-3 0 0,-6 2-246,28 5 0,-3-1 164,-13-4 0,3-1 0,-13 2-656,15 9 781,8-10 0,-3-2 203,-28 1 491,7 0 1,-3 0 491,-27 0 0,15 5 0,-41-4 0,5 4 0,-9-5 0,3 0 0,-4 0 0,0 0 0,-1 5-567,1-4-416,0 4 0,0-5 0,-1 0 0,6 0 0,1-5 0,4 4 0,-4-4 0,15 5 0,-17 0 0,16 0 0,-14-5 0,16 4 0,3-4 0,35 5 0,-18 0 0,7-5 0,-27 4 0,23-4 0,9 5 0,1 5 0,-10-4 0,-34 4 0,11-5 0,-14 5 0,8-4 0,-11-1 0,-4-2 0,3-2 0,-4 4 0,5 0 0,0 0 0,6 0 0,11-7 0,-9 5 0,21-5 0,-21 7 0,21 0 0,14 0 0,-6-7 0,42 5 0,-53-5 0,26 7 0,15 0 0,-24 0 0,0 0 0,0 0 0,-6 0 0,42 0 0,-42 0 0,18 7 0,-35-5 0,1 5 0,-14-7 0,-1 0 0,-2 0 0,-8 0 0,8 0 0,32 0 0,37 0-492,-27-1 0,6 2 0,17 6 0,6 1 164,-23-6 0,0-2 0,3 2 0,6 3 0,2 1 0,1-2 0,-1-3 0,0-1 0,-2-1 0,-6 0 0,-2 1 0,-2 1-164,23 5 0,-3 2 0,-9 0 0,-3 1 17,-9-1 0,-2 1 475,0-2 0,-4-1 983,16-6-666,-21 5 666,-28-4 0,-16 4 0,0-5 0,4 0 0,2 0 0,4 0 0,-4 0-342,-1 0-641,-6-5 0,1 4 0,5-4 0,12-2 0,-4 0 0,21-8 0,-21 8 0,9 0 0,0 7 0,-8 0 0,8-4 0,-12-2 0,1-5 0,-1 5 0,1 1 0,-1 5 0,-4 0 0,-2 0 0,-4 0 0,-5-5 0,20 4 0,24-4 0,27 5 0,-4 6 0,1 3 0,15 2 0,-27 1 0,-6 0 0,-21-3 0,10-2 0,-9-7 0,-5 4 0,-4-2 0,-16 2 0,4-4 0,-3 5 0,4-4 0,-5 4 0,-1-5 0,1 0 0,0 0 0,0 0 0,-1-5 0,1 4 0,0-9 0,0 9 0,-6 22 0,0-10 0,-12 38 0,5-30 0,-5 26 0,7-21 0,-7 21 0,-6 14 0,4-6 0,-3 42 0,12-54 0,0 16 0,0-36 0,0 13 0,0-10 0,0 20 0,-4-19 0,2 3 0,-3 4 0,5-17 0,-7 28 0,6-12 0,-6 17 0,7-13 0,0-2 0,-7 0 0,5-3 0,-12 15 0,12-4 0,-5-10 0,2-9 0,-6-22 0,-29-34 0,-23-2 0,9-13 0,-8 3 0,28 17 0,-6-9 0,13 10 0,1 7 0,15 5 0,-1 1 0,-3 8 0,4-3 0,5 15 0,-9-4 0,3 8 0,-5-3 0,2 5 0,4-5 0,0-1 0,-16-5 0,-5 0 0,-15-7 0,-24-17 0,29 6 0,-26-19 0,32 14 0,-35-17-492,28 6 0,-1-6 171,-7-11 1,3-2 320,6 7 0,5-1 0,5-2 0,5 3 0,-5-1 0,10 11 0,2 7 0,9 19 0,5 0 0,1-1 983,5-6-341,0-4-642,0 4 0,0 1 0,0 0 0,-5 0 0,4-1 0,-9 1 0,9 5 0,-13 0 0,6 5 0,-7 1 0,9 1 0,-4 2 0,-1-3 0,4 1 0,-12-7 0,9-18 0,-12-30 0,5 5 0,-1-5 0,10 31 0,-2 12 0,4 10 0,-5 1 0,0 5 0,-5 0 0,-12 7 0,-31 6 0,5 4 0,-5 0 0,-10 3 0,-20 1-492,27-7 0,-6 0 109,-10-5 1,3-1 382,-20 6-127,34-14 0,7 0 127,12 7 0,-29 1 0,39 1 0,1-2 0,18-7 983,-2 0-241,4 0-464,0 0-278,-5 0 0,0 0 0,-6 0 0,-11 0 0,-3 7 0,4-5 0,0 5 0,16-12 0,-1 4 0,1-4 0,5 5 0,5 5 0,-8-4 0,6 4 0,-7-5 0,4 0 0,-5 0 0,-12 0 0,3 0 0,-19 0 0,8 0 0,-12 0 0,-23 11 0,29-9 0,-26 10 0,32-12 0,-35 11 0,17-8 0,-17 8 0,35-11 0,8 0 0,12 0 0,5 0 0,5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15:08:4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4814 1894 24575,'-8'-97'0,"-1"-1"0,0 15 0,-2-5 0,3 18 0,-1-8 0,-1-1 0,-1 6-328,-6-4 0,-1 5 0,2 2-164,3-23 0,1 3 0,-5 13 0,4 13 557,13 22-65,-5-5 0,-19 82 0,-3 20 0,-6 16-328,1 8 0,-4 10 0,-5 3 82,1-14 0,-5 2 0,-3 3 0,2 5 82,10-15 0,0 4 0,0 4 0,-1-1 0,0-2 0,-2-3-33,-6 2 0,-1-3 1,-1-2-1,0 0 0,0 4 33,5-4 0,-1 3 0,-1 2 0,1-2 0,2-2 0,2-5-82,-4 7 0,2-5 0,2-3 0,-2-1-82,-14 13 0,0-3 0,8-7-164,12 4 0,4-25-492,-5-54 492,24-59 0,12-23 775,-1 14 1,2-5-284,-2-9 0,0-9 0,3 11 0,3 16 0,1 4 491,-5-32 1,1 1-1,3 27 1,1 4-1,-2-1 1,-1 4 491,-1-15 0,5 60 0,-21 83-492,11-11 1,3 5-1,-2 6 1,1 6-424,0 0 0,1 7 1,4-9-69,6-8 0,2-4 491,-6 12 1,0-7 275,13-6-646,-4-44-121,1-2 0,1-5 0,-1-5 983,16-7 0,-12 1-729,44-57-254,-11 11-492,-9-11 0,2-5 0,3 16 0,1-2 0,8-24 0,-1-2 0,-10 19 0,-2 4 408,2 4 1,-6 4 83,1-20 0,-8 44 0,-13 3 0,-5 17 983,-1 5 0,60 0-501,-20 6 1,9 4-811,14 1 0,10 3 0,-1 0 0,-12-1 0,-2-1 0,3 3 227,-3 2 0,5 4 0,-1-2 0,-4-3 101,-1-6 0,-4-4 0,4 1 0,18 5 0,5 0 0,-3-3 0,-10-7 0,-1-3 0,-5 0-318,16 1 0,-8 0 318,-14 2 0,-20-4 0,-39-3 0,-11 4 0,-46-15 0,-13 7 0,-13-1-328,6-5 0,-5-4 0,-4 3 82,1 5 0,-3 1 0,-4 1 0,0-5 0,-8-7 0,-3-5 0,0 0 0,0 4 0,-1 8 0,0 3 0,0 1 0,0-5 0,1-6 0,0-6 0,0 2 0,3 3 177,9 10 0,2 3 0,1 0 0,0-4-177,-2-7 0,-1-4 0,4-1 0,4 3 69,3 4 1,5 2 0,2-2 143,-22-13 0,13 0 33,21 2 983,44 18 0,12-39 0,6 24 0,23-35 0,-6 27 0,40-8 0,-23 1 0,25 8 0,-35 13 0,9 11 0,-21 0-841,-10 3-142,-75-1 0,-11 3 0,22 0 0,0 1 0,-21 1 0,40-5 0,8 12 0,63-4 0,18 0 0,10 3-492,11 11 0,7 0 164,-3-11 0,5-4 0,-5 4-164,3 12 0,-7-2 457,-5-14 1,-12-5 34,-20 4 0,-78-15 0,-25 2 0,-16-7 0,22 8 983,43 6 0,49 2 0,-12-6-911,16-17-72,-36 8 0,0-12 0,-4 4 0,48-9 0,7-12 0,12 11 0,11 2-492,-2 3 0,6 1 164,-10 8 0,6 0 0,-2 2 0,-4 4 0,-2 0 0,-2 4 245,14 3 1,-7 2 82,-17 1 0,-12 1 0,-23 2 0,-24 4 0,-43-17 0,-32-2 0,7 14 0,-8 6 0,-4-2-246,8-5 0,-3-1 0,-2-2 0,0 2 0,-7-1 0,-2 0 0,0 0 0,6 3-82,-3 3 0,5 2 0,3-3 295,-19-14 1,11 3 32,-6 15 0,42 4 0,47 7 0,12 6 0,33 28 983,-27-22 0,16 21 0,-34-32 0,0 4 0,0-6 0,-10 1-747,-2-5-236,-10-1 0,6-5 0,0-5 0,10 13 0,1 4 0,5 6 0,14 19 0,-3-6 0,27 40 0,-30-13 0,-4 8-492,7 10 0,0 7 164,-3-2 0,-3 6 0,0-2 0,-3-12 0,-2-2 0,2 3 0,4 18 0,1 2 0,-3-3 0,-3-19 0,-1-3 0,-1 2 0,1 21 0,0 3 0,0-5-164,0 7 0,0 1 418,0-23 0,0 8 0,0 0 0,0-6 74,0 0 0,0-4 0,0 1 0,0 14 0,0 1 0,0-6 0,0 0 0,0-13 0,5-6 0,24-114 0,-7-13 0,0-16-328,1-7 0,2-11 0,0-3 82,-5 21 0,0-1 0,0-2 0,-2-1 0,-1-7 0,-1-3 0,-1 0 0,1 4 142,-1 8 0,0 1 0,0 3 0,-4 2 431,-1-7 1,-4 3 0,0 4-93,3-17 1,-2 7-236,-5 19 0,-4 8 0,-3-3 983,-3 37-492,5 84 1,0 42-457,-4-39 0,-2 1 0,0 10-232,1 9 0,0 11 1,0 7-1,-2 1 0,0-5 0,-2-8 0,-2-3 1,0 1-1,0 1 0,1 4 33,3-1 0,1 3 0,1 3 0,0 0 0,1 0 0,0-2 0,-1-3 0,0 0 0,1-1 0,0 0 0,2 0 0,1 0 0,2-2 0,1-1 0,1 1 0,1-1 0,0 0 0,0 0 0,-1 0 0,-1 1 0,0 0 0,1-1 0,1-2 0,0-2-33,1 5 0,1-1 1,0-2-1,1-3 0,1-5-131,3 26 0,0-6 0,3-11 819,0 0 1,5-19-5,13-22-487,-8-133 0,-17 26 0,-3-10 0,2-6 67,8-3 1,4-6 0,0-4 0,-2-2-68,-6 10 0,-2-3 0,0-2 0,0 1 0,1 2 0,4-16 0,2 1 0,-1 1 0,-2 0 160,-2 1 0,-2 1 1,-1 0-1,-1 2-160,-2 7 0,-2 2 0,0 0 0,2 0 0,2-1 0,2 0 0,1 1 0,-3 0 75,-1 5 1,-2 1 0,1 1-1,1 3-75,3-16 0,1 3 0,0 7-93,-2-3 0,-1 9 93,-3 10 0,2 28 983,5 59 0,-7 76-656,0-29 1,0 11 0,0 1-348,0-1 0,0 2 1,0 4 19,0-2 0,0 6 0,0 1 0,0-3 0,0-8 0,0-2 0,0 0 0,0 4-197,-1-2 0,1 3 1,-1 2-1,2-1 0,0-3 144,1 9 1,2-3-1,1 1 1,1 0-194,1 9 0,1 3 0,2-3 0,4-8-8,6-7 0,3-7 0,1-4 254,4 25 0,3-18 0,18-28 0,-18-123 0,-17-16 0,-2-17 32,1 33 0,2-6 0,0-3 0,-1-2-32,-4 3 0,-1-2 0,0-2 0,-1-1 0,2 2 0,2 3 0,1 0 0,0 1 0,-1 0 0,-2 1 0,-1-15 0,-4 1 0,0 1 0,0 6 327,2-6 1,-1 6 0,-1 4 98,-4-12 0,-2 11 557,1-6 0,0 37-405,0 86-578,-6 20 0,-5 14-328,0-3 0,-3 6 0,0 5 82,4-2 0,0 5 0,-1 2 0,-1-3 344,-7 20 1,-1-1-1,4 3-98,8-14 0,3 4 0,1 0 0,-2-3-246,-2-6 0,-2-3 0,1 1 0,2 2 56,4 9 1,2 3-1,2 0 1,-3-4 189,-4 12 0,-2-3 0,4-2 0,7-7 0,2-2 0,1-10 0,-6-2 0,8-32 0,22-64 0,-21-62 0,-9-33-246,6 42 0,3-6 0,0-4 0,0-2 160,0 1 1,-1-4-1,0-2 1,1 1-1,0 3 86,2-10 0,1 3 0,-1 1 0,1 0 40,-2 1 0,1 1 0,0 1 0,-1 3-40,3-12 0,-1 4 0,-3 6 491,-7-10 1,0 9-1,7 15 1,-2 14-343,-7 24-149,0 98 0,0 5 0,0 9 491,1 15 1,-2 9-249,-1-23 0,-2 8 0,-2 1 0,0-6-243,-5-1 0,-2-4 0,1 4 0,5 1 0,2 6 0,0-1 0,-4-8 491,-15 23 1,4-9-1,18-11 1,0-16 491,-11-37-805,4-69 0,1-31-178,-3 9 0,-2-7 0,-2-4-246,1 1 0,-1-6 0,-1 1 0,0 4-82,-2-1 0,-1 5 0,1-3 62,-1-23 0,1-3 0,0 11 757,-5 16 1,3 6-1,9-6 1,-1 6-360,-20-7 851,25 73-882,-12 68-101,11 5 0,-7 2 0,2 2 0,10 7 0,-11 1 0,19-50 983,-4-16 0,4-16 0,9-19 0,12-42-95,16-17-1380,-23 16 0,3-2 0,10 6 0,3-2 124,-1-28 1,1 0 367,2 26 0,1 0 0,-5 0 0,1-6 0,-4 0 0,5-23 0,-3-3 0,-8 16 0,0-5 0,-2 5 0,5-7 0,-3 3-248,-2-8 1,-2 13 247,5 34 0,8-15 0,-26 40 0,7-3 0,-8 8 983,14-41 0,-4 16 0,-1-20-734,-8 29-249,-7 12 0,0 5 0,-5 5 0,-1-3 0,-5 7 0,1-3 0,-1 5 0,28-30 0,5 8 0,26-23 0,10-5-492,-6 14 0,4 1 56,17-21 1,2 0 435,-10 17 0,-4 4-492,-16 5 0,-3 0 367,2-2 1,-5 4 124,0 1 0,7-17 0,-30 31 0,0 3 983,-5 0-234,16-5 234,27-5-610,0 3-373,5 1 0,-14 8 0,-21 1 0,4 0 0,-7 7 0,-5-5 0,6-1 0,-6-5 0,5 5 0,-9-3 0,8 8 0,-3-9 0,16 9 0,50-18 0,-33 10 0,6 1-492,33-1 0,-1 1 436,-36 1 0,-3 0 56,49 3-119,-131-9 119,-32 8 0,-16 2 0,14 0 0,-6-2 0,-5 2-246,-1 3 0,-5 0 0,-2 1 0,-1-2 0,-3-2 0,-1-2 0,-1 0 0,0 0 0,0 0 0,-1 0 0,1-1 0,-3-1 49,14-1 0,-3 0 1,0-2-1,1 2 0,3 0-49,-10 2 0,2 2 0,2-1 0,2-3 134,-17-6 1,3-4-1,8 4-58,0 10 0,15-3 170,-1-22 773,70 24-773,24 5 89,1-4-89,49-9 0,-4 1 0,8 0 491,7 4 1,7 1-165,1 0 1,7 0 0,2 4-574,-20 6 0,1 2 0,1 1 0,4-1 0,13-3 0,4-2 0,1 1 0,0 0 49,-19 3 0,-1 1 1,1 0-1,-1-2 0,-1-1-49,15-4 0,-1-3 0,-1 0 0,-6 1-82,6 2 0,-4 2 0,-8-3-5,2-5 0,-11 0 333,7 8 0,-65-5 491,-59 4 1,-21 1 491,19-5-893,-47 0 1,4-4 892,55-4 0,-56-3 0,72 7 0,-23 9 0,32-5 0,-10-1 0,21-5-443,21 5-540,-6-9 0,13 8 0,-7-8 0,-5 4 0,1 0 0,-16 5 0,-43 12 0,-23-3 0,5 2 0,-4 1-492,-1 1 0,0 0 396,-2-6 1,4 1 95,-26 16 0,37-16 0,62 9 0,12-2 0,48 0 0,-12-5 0,8-1-328,-2-3 0,5 0 0,5 0 0,18 0 0,6 0 0,0 0 0,0 0 0,0 0 0,1 0 105,-23 0 1,1 0 0,0 0 0,-1 0-24,2 0 0,1 0 0,-2 0 0,-4 0-82,5-1 0,-5 1 0,0 1 0,-3 1 0,0 1 0,-10-1-82,35-1 410,-59 6 0,-3-7 0,-16 0 983,38-11 0,-18 8 0,34-8 0,-24 11 0,1 0 0,-1 0 0,48 0 0,-36 0-726,0-1 0,0 2-257,-6 6 0,6-5 0,-26 5 0,-16-7 0,-1 0 0,-1 0 0,-8-5 0,3-1 0,-36-12 0,-25-1 0,1 4 0,-6 2-492,-8 4 0,-1 3 428,1-2 1,-2 2 63,-23 5 0,6 2 0,6-1-76,21 0 0,8 0 76,27 0 0,4 0 0,-3 0 0,3 0 0,0 0 983,-15 0-864,1 0 42,-17 0-161,1 0 0,-25 0 0,12-7 0,-4-1-492,10 7 0,-4-2 69,-37-11 0,-4-2-69,19 6 0,0 1 0,-11-6 0,-1-3 0,1-5 0,5 0 0,32 6 0,2-1 455,-8-4 0,2 2 37,-19 3 0,0 6 0,6 11 983,39 0-529,1 0 529,18-5 0,-2-1 0,4 0 0,0 1-512,0 10-471,0-4 0,-16 4 0,-4 2 0,-64-5 0,36 5 0,-22-6 0,-3-2-984,-5 1 619,-6 7 0,-5 1-127,33-6 0,-2 0 164,-2 3 0,-7 1 0,3-2 114,-9-3 1,3-2 213,-9 1 0,3 0-116,21 1 1,8-2 115,-3-4 0,-6 4 0,52-4 983,-12 5-492,11-5 492,0 4 0,-6-4-83,0 5-900,1 0 0,-12 0 0,-27 0 0,18 0 0,-15-5 0,24 4 0,9-4 0,-9 5 0,16 0 0,1 0 0,5 0 0,-4 0 0,2 0 0,-2 0 0,-38-4 0,-13-3 0,6-2 0,-5 0-328,0 4 0,-6 1 0,3-2-117,-13-8 1,9 1 444,-13 11 0,18-10 0,48 12 0,-14 0 0,11 0 0,0 0 0,1 0 983,4 0-93,-9 5-890,8 6 0,-20 3 0,14 2 0,-21 6 0,21-9 0,-21 10 0,25-17 0,-23 8 0,12-12 0,-17 5 0,12-7 0,8 5 0,-4-4 0,17 4 0,-17-5 0,3 0 0,-30 0 0,5 0 0,-17 0 0,35 0 0,-8 0 0,19 0 0,-8 0 0,11 0 0,6 0 0,-5 0 0,9 0 0,-20 0 0,17 0 0,-17 4 0,4-2 0,-8 2 0,0-4 0,3 0 0,16 0 0,1 0 0,5 0 0,0 0 0,0 0 0,0 0 0,-4 5 0,-14 3 0,-7-1 0,-11 7 0,-24-1 0,17-4 0,-5 3 0,14-12 0,9 0 0,0 4 0,-9 5 0,-14-3 0,17 1 0,-15-7 0,24 7 0,-3-5 0,-9 10 0,14-6 0,1 0 0,18 3 0,-9-8 0,9 4 0,-43 6 0,34-8 0,-35 13 0,44-10 0,-3 0 0,4-1 0,-16 2 0,12-1 0,-17 2 0,15 2 0,-16-9 0,8 9 0,-8-9 0,16 4 0,1-1 0,6-2 0,-6 2 0,4-4 0,-9 0 0,9 0 0,-3 0 0,4 0 0,0 0 0,0 0 0,5 15 0,-13 56 0,16 29-492,-9-37 0,-1 4 28,12 17 0,-1 3 464,-11-7 0,0-1 0,10-1 0,2 3 0,-4-9 0,-1 4 0,2-6 0,3 2 0,2-2 0,-1 19 0,0-1-181,0-23 0,0-6 181,0 6 0,0-9 0,0-39 0,0-1 0,0-6 983,0 1-91,0 0-493,0 0-399,0 4 0,0-3 0,0 20 0,0-12 0,7 34 0,-6-16 0,6 7 0,-14 0 0,6-26 0,-7 13 0,8-15 0,7 16 0,-5-9 0,5 9 0,-7 0 0,0-8 0,5 8 0,-4-12 0,4 12 0,-5 3 0,0 12 0,0 46 0,0-35-492,1-1 0,-2 2 148,-10 17 344,8 0-420,-3-18 1,1 0 419,5 24 0,-6-21 0,1 0 0,2 14 0,-2-17 0,-1 0 0,-6 24 0,5-12 0,-2 6 0,-5-3 0,-2 5 0,1-6 0,-1 5 0,3-2-492,2 23 0,0-4 172,-7-5 1,2-5 319,15-24 0,1-4 0,-7 19 0,2-10 0,4 25 983,-4-61-809,5 27 644,0-36-818,0-4 983,0-1-151,0-6-832,0 1 0,0 0 0,0 0 0,0-1 0,0 18 0,0-9 0,4 9 0,-2-7 0,2 7 0,-4-4 0,0 68 0,0-44 0,0 19 0,0 7-492,1-21 0,-2 0 0,-4 23 0,-3 2 236,1-13 0,-1 0-236,-6 8 0,-2 1 278,3-10 1,-2 2 213,-9 22 0,0 1 0,8-19 0,0-5 0,-2-6 0,2-5 0,5 14 0,11-44 0,-5 0 0,4-5 983,-4-12 0,5 9 0,0-6-41,0 1-942,0 0 0,0 0 0,0-1 0,0 17 0,0 4 0,0 17 0,0-12 0,0-3 0,5-12 0,1-4 0,0 3 0,3-8 0,-7 4 0,2-6 0,1-4 0,-4 4 0,9-4 0,-4 0 0,5 3 0,-1-7 0,1 2 0,0-4 0,0 0 0,4 0 0,-3 0 0,4 0 0,-6 5 0,1-4 0,5 4 0,0 0 0,1-4 0,3 4 0,9-5 0,-10 0 0,8 0 0,-11 0 0,0 0 0,6 0 0,11 0 0,-9 0 0,21 0 0,-9 0 0,35 0 0,-30 0 0,16 0 0,-40 0 0,-2 0 0,-4 0 0,0 0 0,4 0 0,-3 0 0,4 0 0,-6 0 0,1 0 0,5 0 0,0 0 0,6 0 0,11 0 0,3 7 0,35-5 0,-22 1 0,2 1-492,1-4 0,2 0 426,18 0 0,4 0-426,1-1 0,-1 2 222,-7 4 0,-2 1 270,-9-5 0,-4 1 0,14 9 0,-8 11 0,-7-16 0,4 10 0,4 3-984,22 7 581,-10-9 0,1-1 403,9 10 926,11-6-926,-36-18 0,0-2 0,30 7 0,-26-6 0,-3-2 0,-4 1 983,-12 0-517,-28 5-466,28-4 0,-23 4 983,24-5 0,-19 0-894,19 0-89,-19 0 0,8 0 0,0 0 0,-9 0 0,44 0 0,-38 0 0,38 0 0,-8 0 0,-18 4 0,49-2 0,-26 2-492,-17-3 0,5-2 324,19 1 0,3 0 168,-7 6 0,0 2 0,8-2 0,1 3 0,-3 6 0,0 0-492,1-7 0,3-2 0,11 0 0,5 2 456,-20 2 0,4 2 1,0-1 35,0-4 0,1-1 0,-3 2 0,21 12 0,-6-3 0,-13-12 0,-11-4 0,-12-2 0,-28-7 0,-17 8 0,1 0 983,5-4-789,-4 2 789,8-2 0,-3-1-731,-1-1-252,16-7 0,-17 1 0,12 4 0,-11-7 0,-5 3 0,21-7 0,-22 3 0,16 8 0,-15-2 0,1 4 0,-1-5 0,3 5 0,-7-3 0,9 3 0,-6-5 0,6 0 0,-4 0 0,3 5 0,1 1 0,-4 5 0,-1-5 0,3 4 0,-2-9 0,5 9 0,24-11 0,-8 10 0,24-5 0,-21 3 0,9 2 0,38-3 0,0 5-492,-1-6 0,7-3 0,-10 1 0,1-3 309,9-4 1,4-3 182,-11-1 0,3-3 0,-6 4 0,-5 6 0,-2 0 0,27-16 0,-6 3-221,-40 23 1,-5 2 220,29-19 0,-7 11 0,-22-1 0,-12 2 0,-8 7 983,-12-5 0,-1 4-175,13-4-808,8 5 0,35 0 0,3-7 0,-23 1 0,-2-1 0,9-3 0,-2-1 0,-44 16 0,8-4 0,-8 4 0,3-5 0,-4 0 0,0 4 0,-5 7 0,3 1 0,2 4 0,1-1 0,-1-3 0,-6 4 0,-1-6 0,2-4 0,5 9 0,5-3 0,45 40 0,-18-21 0,6-1-492,28 11 0,9 0 0,5-1 0,1-1 203,-7 2 0,-1-3 289,-7-11 0,-4-2 0,-18-2 0,0-2-414,19-5 0,-1-6 414,16-6 0,-16 5 0,-5-3 0,-14-13 0,17-9 0,-40 6 0,-9-9 983,-17 13 0,-5-15 0,0 8-558,0-8-425,-5 10 0,4 1 0,-4-6 0,0 4 0,-1-4 0,-5 1 0,0 2 0,5-2 0,-4 9 0,4-4 0,-4 4 0,-6 0 0,4 1 0,-4 0 0,5 4 0,-16-4 0,12 5 0,-17-5 0,20 4 0,-4-4 0,1 1 0,3 2 0,-9-3 0,9 1 0,-4 2 0,1-2 0,-2 4 0,-40-23 0,15 11 0,-14-13 0,-6-2-846,-21 2 846,22-1 0,-2 0 0,11 11 0,4 2 0,-18-17-95,-2 3 95,9-4 0,17 7 0,-10 0 0,41 15 0,1 7 841,9-7-841,-8 3 100,7-5-100,-2-5 0,4 4 0,0-4 0,0 1 0,0 3 0,0-9 0,0 9 0,4-4 0,-3 1 0,11-14 0,-5 5 0,1-4 0,4-4 0,-6 17 0,2-13 0,2 18 0,-4-6 0,5 4 0,-5-9 0,3 5 0,-8-18 0,4 10 0,-5-21 0,7 9 0,0 0 0,1-9 0,-3 0 0,-5 6 0,0 1 0,0 23 0,0 4 0,0 0 0,0-5 0,0 4 0,0-8 0,0 3 0,0-16 0,13-50 0,-5 31 0,1-3-492,7-21 0,-1-1 348,-7 12 0,1 0 144,5-11 0,-1 4 0,-3-11-317,13-11 317,-3 23 0,-4 17 0,2-5 0,-3 14 0,-4 20 0,-2-3 983,-5 12-715,-4 6 70,0-6-338,0-17 0,0-5 0,0-14 0,0 16 0,0 3 0,0 11 0,0 5 0,0 2 0,0 4 0,0-5 0,0-1 0,0-16 0,0 9 0,0-21 0,0 9 0,-13-59 0,9 36 0,-3 3 0,1-6 0,5-12 0,2 3 0,-1-23 0,0 27 0,0 6 0,0 16 0,0-14 0,0 5 0,-12-40 0,10 17 0,-10 0 0,12-18 0,0 42 0,-7-18 0,6 35 0,-6-9 0,7-24 0,7 13 0,-6-25 0,6-13-854,4 11 854,-10 22 0,1-2 0,9 13 0,1-1 0,-10-9 0,-2-4-492,6-11 0,-1-3 100,-4-1 1,-2-1 391,1-9 0,0 1 0,0 10 0,0 2 0,0-2 0,0 2 0,0 10 0,0 3 0,0 7 0,0 6 0,0-11 0,0 28 777,0 18-777,-4-1 983,2 4-122,-7-9-861,3 9 0,-5-3 0,0 4 0,-5 0 0,-36-6 0,-37-5 0,7 8-492,12 6 0,-2 2 272,18 5 1,1 2 219,-10 4 0,-4 1 0,-7 0 0,1 5 0,19 5 0,1 4 0,-20 10 0,-1 0 0,21-8 0,0 0 0,-19 14 0,-4-1-492,-1-10 0,0-1 91,9 2 1,1 5 400,-9 12 0,8 4-266,26-7 1,6 1 265,8 2 0,3 1 0,-13 27 0,13 23 0,1-35 0,11 23 0,2 22 0,3-9-492,2-25 0,1 1 173,-2 17 0,1 10 0,2-16 319,9 7 0,12-130 0,3-33 0,7-15 0,-4-16 0,-12 18 0,-4-11 0,-3-4 0,1 0-197,-1 20 0,0-1 1,0-1-1,-3 0 0,-2-1 0,-3-4 0,-4 1 1,-1-2-1,-2 0 0,1-1 0,-2-7 0,0-3 1,0 1-1,-2 0 0,1 4 0,1 12 0,-1 1 1,0 2-1,1 1 0,-1 1-49,-2-14 0,1-1 0,-2 4 0,-2 8-82,-8 3 0,-3 6 0,4 8-164,8 3 0,-1 9-194,-35-8 1669,20 50 0,-3 6 0,-24 38-668,13 14 0,-2 14 12,9 4 1,-1 10 0,0 5-284,3-5 0,-2 5 0,0 4 0,0 2-241,2-1 0,1 3 1,-1 3-1,0 0 0,-1 0 0,0 0 0,-2 0 1,1 0-1,1 1 0,2 2 33,8-12 0,2 2 0,1 1 0,0 0 0,0-2 0,-1-3-33,-5 4 0,-3-2 1,1-3-1,2 1 0,6 0-49,4 16 0,6 1 0,2-1 0,-2-2 0,-3-7 0,-1-2 0,1-1 0,2-4 138,3 5 0,3-4 0,1 0 108,-3 6 0,1-1 0,1-11 491,3-18 1,-1-8 491,-4 34 0,13-38 0,0-26 0,5 4-492,9-73 1,6-32-1,1 22 1,1-6-165,-2-20 1,-2-12 0,1 7 163,5 6 1,-2 5-1,-5-11 1,-4 11 491,1 19 0,4 36-904,-5 86 1,-6 41-408,-4-32 0,-1 4 0,5 6 82,6 6 0,6 7 0,1 2 0,0-3 0,-6-11 0,0-1 0,1-1 0,5-1 0,5 1 0,4 0 0,1-2 0,1-6 112,3-1 0,-1-6 1,3 1 133,4 7 0,2 0 0,-3-11-9,22 18 9,-25-35 0,-5-11 983,-21-28 0,-4-10-914,14-52 0,0-26-561,-6-1 0,-2-10 246,-2 14 0,0-10 0,-1-4 0,1-2 49,-2 11 0,-1-2 1,0-2-1,0-1 0,1-1 33,-1 9 0,1 0 0,0-2 0,0-1 0,-1-1 0,-1-1 23,-1 3 1,0-2-1,-1-2 1,-1 0-1,1 1 1,0 2-1,1 2-56,3-19 0,1 3 1,0 2-1,-1 1 0,-3 1 0,-2 4 0,-3 1 1,-1 1-1,0 3 0,0 5-131,1-21 0,0 6 0,0 11-65,0 9 0,0 9 393,0-30 983,0 100-492,-6 43 1,-4 21-1,0 5 1,-1 10-247,2-9 1,-2 9 0,1 6 0,1-2-231,2 5 1,1 0-1,1 3 1,2 2-213,1-9 0,1 2 1,1 1-1,1 1 0,1-1 141,1 0 0,0 0 0,1 0 1,2 0-1,2-2 56,1-1 0,3 0 0,1-1 0,0-4 0,-1-6-281,1 13 1,-1-8-1,5-3 281,5-2 0,4-3 0,-1-21 0,2-23 0,12 5 0,-10-79 0,-5-33 0,-2-17 87,-4 25 1,-1-4 0,-3-6-88,-7 6 0,-2-7 0,-1-4 0,-2 0 0,1 3 0,2-13 0,0 1 0,-2 0 0,-3 0 0,-6-6 0,-3 0 0,-2 0 0,0 5 0,3 13 0,0 2 0,-1 3 0,-1 3 0,-1-7 0,-1 3 0,-3 7 491,-9 2 1,0 9 491,-3-19 0,5 52 0,-10 21 0,1 15-94,-23 63-889,22-5 0,4 12 327,8-5 1,3 7 0,1 0-52,-3-2 0,0 1 0,4 3-276,5 10 0,4 3 0,1-8 0,-5-3 0,4-5-107,11 10 1,2-9 106,-5-21 0,14-9 0,-10-45 0,45-13 0,6-64 0,-14 16 0,-1-10 8,-6-21 1,-8-11-9,-13 9 0,-4-7 0,-3 1 0,-1 11 0,-2 2 0,-2-3 0,-1-11 0,-2-2 0,-2 6 0,-2-4 0,-3 8 38,2 8 0,-4 10-38,-10 8 0,2 11 0,6 44 0,-39 12 0,12 11 0,-12 7 0,-4 7 491,15 6 1,2 5-371,-16 8 1,0 9-122,16 4 0,2 8 0,2 0 0,-12 17 0,4 4-328,12-11 0,3 5 0,4-2 0,7-14 0,4-1 0,2-2 74,-1 28 0,5-7 115,6-26 0,3-6 139,4 36 0,8-73 0,3 4 983,14-26-7,3-5-976,24-35 0,-5-1 0,1-10 351,-13-3 1,-4-8-352,-2-3 0,1-7 0,-8 3 0,-10 1 0,-9 1-109,1-20 1,-7 9 108,-10 15 0,-27 14 0,-25 41 0,4 12 0,-4 7-492,-2 10 0,2 8 407,-6 9 1,3 9-41,15 2 1,1 7 0,2 1 124,-19 21 0,3 6 0,19-7 0,2 7 0,-1-3-328,-2-12 0,-1-3 0,7 5 0,9 15 0,8 5 0,-2-6 135,-14 4 1,5-7 175,16-6 1,5-10 16,-5-11 956,22-41-956,2-16 0,54-38 0,-31-8 0,-1-10 96,15-13 0,-1-8-96,-17 15 0,-3-5 0,-3 5 0,-1-4 0,-3 6 491,-3 7 1,-4 9 491,-7 21-492,-13 85 1,-4 35-984,7-31 0,2 5 246,-3 6 0,-1 13 0,0 1 0,2-7-224,-1 19 0,8-2 142,14-10 0,7 4 0,-2-11-4,-10-19 0,5-6 823,17 8 1,8-11 400,18-16-892,5-23 0,-6-4 0,4-5-492,-11-11 0,0-6 386,5-2 0,-3-7 106,-14-11 0,-7-8 0,-6-11 0,-4-6 0,7-15 0,-5-6 0,-14-12 0,-3 1 0,5 21 0,-5 4 0,-9 3 0,-8 8 983,-15 8 0,7 15 0,-20-4 0,21 28 0,-29-6-729,13 28-254,-36 44 0,30-15 0,2 9-328,5 5 0,2 7 0,1 2 46,-2 10 0,0 3 0,3 2 282,4 7 0,3 2 0,2-3 0,3-13 0,0-3 0,3-4 0,1 12 0,4-10 0,6 0 0,41-111 0,-12-9 0,1-12-328,4-7 0,3-11 0,-2-4 82,-9 12 0,-2-3 0,0-4 0,0-3 49,0 0 0,1-4 1,0-2-1,-1 0 0,-2 1 0,-2 5 0,-1 1 1,-2 0-1,0 0 0,-1-2 0,-1-4 0,1-1 1,-2-1-1,-1 1 0,-3 3-49,-1-8 0,-2 1 0,-3 4 0,-4 6-82,-6 5 0,-4 6 0,-1 4-164,-4-23 0,-7 10 115,-6 24 1,-11 10 376,-16 20 0,-6 4 0,9-15 0,-4 6 0,-29 23 0,-2 14 0,22 2 0,0 5 491,-12 8 1,1 8-1,4 11 1,4 10-165,22-1 1,3 6 0,1 1-1,-2-5 1,1 1 0,2 7-574,3 14 0,2 10 0,2 4 0,3-5 208,-5 6 1,4-3-1,2 6 38,7-3 0,1 5 0,3 1 0,5-5-235,3 5 1,6-5-1,3-4 235,5 11 0,8-7 65,11-5 0,14-15-65,17-38 0,14-10 0,-1 2 0,7-1 0,4-6-248,9-9 0,3-7 0,1-6 248,6-5 0,0-6 0,1-6 0,-24 3 0,1-3 0,-2-2 0,-2-2 0,12-7 0,-4-2 0,-1-3 0,0-7 0,-3-2 0,-4 2 491,7 1 1,-10-2-1,-13-7 1,-12-4-302,-19 4 0,-10-3-190,-3-17 0,-9-4 0,-12-1 0,-5 1 0,9 12 0,-7 4 0,-24-7 0,-9 12 0,-26 12 0,7 13 0,-2 8 983,-14 21-606,32 13 0,2 10-377,3 22 0,2 8-95,-3-1 1,-1 3 94,-13 20 0,4 3 0,15-17 0,6-2 491,4 1 1,7-1 491,3 22 0,8-23 0,10-36-488,46-69-495,-14-1 0,2-7-492,10-10 0,-2-7 164,-15 11 0,-3-4 0,2 2-164,17-23 0,-3-3 379,-20 10 1,-4-5 0,1 6 310,12-6 0,-2 5-198,-10-2 0,-11 10 347,-24 14-347,-5 34 0,-69 9 0,22 9 0,-7 4-328,12 2 0,-3 3 0,-3 3 0,-20 5 0,-4 4 0,7 3-164,-4 1 0,7 10 491,19 6 1,2 7 0,14 1 983,0 29 0,10 9 0,33-53-29,31-19-954,5-1 0,45-5 983,-29 0 0,5-5 0,-47-1-527,-37-11 0,-20-3-456,0-1 0,-10-1-246,-4 4 0,-11 0 0,-5-2 0,2 0 0,4-3 0,1 0 0,-2-2 0,-5 0 49,-1 1 0,-5-1 1,-2 0-1,-1-2 0,3 0 0,2-2 0,0-1 1,0 0-1,3-1 0,1 0 0,8 2 0,1-1 1,1 0-1,4 1 0,3 2-131,-20-7 0,5 3 0,12 3-164,-1 0 0,35 5-492,98 5 656,5 9 0,17 3 0,6-2 82,-1-4 0,7-3 0,4-1 0,4 1 82,-19 4 0,4 0 0,2 0 0,2-1 0,2 1 0,0-1 23,-3-1 1,3 0-1,1 0 1,1 0-1,0-1 1,0 1-1,-2 1 0,-2 1 1,0 1-1,0-1 1,-1 1-1,-1 1 1,-1-1-1,-3 2-6,19-3 0,-2 1 0,-3 1 0,-2 0 0,-5 2 147,5 0 0,-2 1 0,-8 1 0,-14 3 0,-10 1 0,-17 2 0,-20-1 0,-94 13 0,-14 2 491,21-1 1,0-1 491,-14 1 0,21-3-492,-20-1 1,-11-2-1,1-6 1,-9 0-296,24 1 1,-9 1-1,-6 0 1,-1 0 0,0-2-104,-6 0 0,-1-1 0,-2 0 0,-2-2 0,-4-2-234,16 0 1,-4-2-1,-2-2 1,-1 1-1,-1-1 1,2 0-1,2 2-23,-8-1 0,1 2 0,1-1 0,0 1 0,1-1 0,0-1 0,0-1 0,0-1 0,-1 0 0,4 0 0,3 0 0,7 2-164,-26-2 0,10 1 0,7 3-164,-19 3 0,23 2-492,46-1 1967,30 0-219,46-15 219,-11 7 0,11-13 0,-19 10 0,-2 0 0,-4 0 0,0 1 0,0-1 0,-1 5 0,6 1 0,12 5 0,55 13-475,-24-2-508,24 4 0,-15 14 0,-37-23 0,49 50 0,-41-48 0,9 30 0,-19-37 0,-19 14 0,-5-8 0,-15 13 0,3-8 0,-25 13 0,-11 17 0,-3-10 0,-6-1-492,-6-3 0,-3 1 141,-8 21 0,-2-1 351,7-25 0,2 2 0,-1 24 0,5 1-256,-21-5 256,-2 13 0,45-37 0,8-2 0,12-14 0,19 3 0,72 3 0,34-4-492,-17 5 0,11 1 295,-25-5 0,11 0 1,7 0-1,0-1 0,-2-1 0,-3-1 0,-1-1 1,1-1-1,0 0 0,0-1 0,0 2 0,1-1 1,0 1-1,0-2 0,0 0 0,5-2 0,2-1 1,0 0-1,-2-1 0,-6 1-49,1 0 0,-4 1 0,-3-1 0,-2-1-82,18-3 0,-3-2 0,-8 2-164,5 6 0,-25-7-492,-44-20 492,-78 5 0,-36 2 314,13 0 1,-6-1 0,-5 0 177,5 4 0,-5 0 0,-1 0 0,-1-1 115,-2-3 0,-1-1 0,-1 0 0,-1 2-115,-3 1 0,-1 2 0,-1-1 0,0-1 0,20 2 0,-1-2 0,0-1 0,0 1 0,0 2 0,-1 1 0,0 1 0,0 1 0,1 0 0,3-2 0,-7-4 0,2-1 0,3 0 0,1 3 0,-11 1 0,2 3 0,7-1 491,-3-5 1,10 2 491,-17 3-982,38 13-1,30 0 983,4 4 0,-39 20 0,25-14 0,-61 24 0,51-32 0,-54 10 0,53-12 0,-15 0 0,41 0 0,5 4-926,1-2-57,4 2 0,-5 1 0,0-4 0,0 14 0,0-8 0,-16 4 0,8-2 0,-10-3 0,9 0 0,-9-1 0,5 0 0,-9-4 0,16 8 0,-4-7 0,5 2 0,4 1 0,-3-4 0,-7 4 0,7 0 0,-12-4 0,16 4 0,0-5 0,0 0 0,0 0 0,-16 0 0,7 0 0,-25 0 0,9 0 0,0 0 0,8 0 0,12 0 0,5 0 0,1 0 0,-1 0 0,0 0 0,0 5 0,0-4 0,0 4 0,0-5 0,0 4 0,0 2 0,1 5 0,-1 0 0,0 4 0,0 2 0,-5 0 0,4-2 0,-3-9 0,8 4 0,3 1 0,4 17 0,7 8 0,-6 0 0,6 8 0,-7 39 0,12 0-492,-5-11 0,2 3 132,4-10 1,2 0 359,1 13 0,-1-2-492,-6-22 0,-1-2 456,5 42-75,-13-46 111,11 23 0,-8-30 0,8 16 983,-11-40-366,0 3 366,0 6-860,0-2 5,0 19-128,-7-7 0,5-5 0,-5 0 0,0-2 0,6 30 0,-20-6 0,6 42 0,-2-18 0,10-27 0,3 0 0,4 27 0,-7-6 0,-6 9 0,-4-24 0,10-4 0,1 0 0,-8 1 0,7 7 0,-15 31 0,7-43 0,0 35 0,-4-15 0,5-3 0,-5 0 0,7-13 0,0-20 0,6-17 0,-8 12 0,8-16 0,-3 4 0,3-3 0,0 4 0,1-6 0,0 6 0,4-4 0,-4 3 0,0-4 0,4 5 0,-11 12 0,-12 31 0,0 18 0,-1-12 0,14 3 0,4-32 0,5 12 0,-5-1 0,7 1 0,0-13 0,-7 10 0,-2-9 0,0 11 0,2-11 0,7-3 0,0 0 0,0 3 0,-7 11 0,5 1 0,-14 7 0,-2 5 0,11 28-492,-5-17 0,-3 3 253,0-11 1,2-2 238,10-8 0,0 0 0,-17 20 0,-1 2 0,11-10 0,3 0 0,-1-1 0,-2 2 0,-4 8 0,1-1 0,11-20 0,1 0 0,-6 22 0,0-2-66,7 9 66,0 13 0,-7-48 0,5-11 0,-5-3 0,7-2 983,0-12-511,0 11-400,0-18-72,0 4 0,0-6 0,7 18 0,-5-14 0,5 18 0,-7-20 0,0 8 0,0-3 0,0 5 0,0 11 0,0-9 0,0 44 0,7-26 0,-5 12 0,5-27 0,-7-16 0,0 5 0,0 0 0,0 1 0,4 4 0,2-10 0,0 5 0,-1-1 0,0-7 0,10-4 0,-1-5 0,11-4 0,-9 0 0,6 4 0,-1-4 0,12 5 0,3 0 0,12 0 0,-1-7 0,1 6 0,-13-6 0,10 7 0,-9 0 0,11-7 0,24-6 0,-18 3 0,18-1 0,-35 11 0,-3 0 0,-16 0 0,-1 0 0,-1 0 0,-3-5 0,8 3 0,-8-2 0,9 4 0,-5 0 0,17 0 0,3 7 0,12 1 0,22 12 0,-10-7 0,4-1-492,3 3 0,2-1 58,17-4 0,5-2 434,-17-2 0,3-1 0,-6-2 0,-9-2 0,-1-2 0,26 1 0,-12 0 0,-39 0 0,9 7 0,-25-5 0,7 5 0,-17-2 0,1-4 983,0 4-114,4-5-869,2 0 0,0 4 0,-2-3 0,1 4 0,-4-5 0,8 0 0,-8 0 0,4 5 0,-6-4 0,1 4 0,5-5 0,-5 0 0,10 0 0,-9 0 0,8 0 0,8 0 0,-3 0 0,8 0 0,0 0 0,24 0 0,19 0 0,22 0-492,-27 0 0,5 0 0,3-1 0,1 2 357,12 6 0,-1 0-288,-11-6 1,-7 1 422,-20 5 0,-5 0-270,23-7 270,23 13 0,-35-9 0,1 3 0,-2-1 0,-4-6 0,17-7 0,-19 5 983,-15-5 0,1 3 0,-22 2-897,0-3 232,-5 5-318,4 0 0,2 0 0,0 0 0,38 0 0,-18-7 0,34 6 0,-35-6 0,-3 7 0,-12 0 0,-4 0 0,3 0 0,-3 0 0,5 0 0,11 0 0,2 0 0,1-5 0,32 4 0,-13-9 0,3-1-492,-4 9 0,4 1 304,25-6 0,5-2-304,-1 0 0,3 2 164,-21 5 0,3 2 0,-1-2 14,0-7 1,-1-2 0,1 1 313,4 3 0,0 2 0,-1-2 0,-5-3 0,-2-1 0,1-1 0,3 0 0,1 0 0,-3 2-317,12-1 0,-6 2 317,-11 1 0,-10 1 0,-6 7 0,-17 0 983,-4 0-858,-12-5 858,2 4 0,0-4 0,3 5-138,-8-5-845,8 4 0,-3-8 0,5 7 0,-1-3 0,5 5 0,-8 0 0,3 0 0,-11-4 0,6 2 0,-4-2 0,8 4 0,-8 0 0,4-5 0,-6 4 0,1-4 0,0 5 0,0 0 0,-1 0 0,1 0 0,16-12 0,4 9 0,17-16 0,-12 17 0,55-19 0,-11 3 0,6-2-492,-15 4 0,5-1 164,8-5 0,9-3 0,-5 1-114,9-2 1,-5 0 441,1-6 0,3 0 0,-14 13 0,4 1 0,-13 0 0,-24 1 0,-3 1-193,28 2 0,-7 3 193,-31 2 0,-12 6 0,-20 9 0,-10 10 0,-5-9 983,5 7 0,2-8 0,-1 5-695,-1 5-288,0-4 0,-9 8 0,8-8 0,-9 8 0,10 8 0,-3-3 0,7 3 0,-7-12 0,7-1 0,-2-3 0,4 8 0,0-8 0,0 4 0,0-1 0,-5 2 0,4 5 0,-4-6 0,5 0 0,0-5 0,0 4 0,-5 2 0,-1 4 0,0-4 0,-4-1 0,4-10 0,-5-2 0,5 1 0,-8-4 0,6 9 0,-7-9 0,-1 4 0,-36-5 0,-37-14 0,6 4 0,5-11 0,46 4 0,-9-24 0,14 13 0,-9-17 0,17 23 0,11 0 0,-7 6 0,4 0 0,5 5 0,1 0 0,5 0 0,-5 5 0,-1-4 0,-5 9 0,0-13 0,5 7 0,1-9 0,5 5 0,5-5 0,1 0 0,7-18 0,5-25 0,-4 17 0,21-50 0,-25 67 0,27-42 0,-20 35 0,10-4 0,-1 3 0,-4 16 0,-6-3 0,6-32 0,-9 22 0,-1-39 0,-7 45 0,-5-9 0,0 11 0,7-11 0,-6 8 0,13-19 0,-12 19 0,5-8 0,-7 11 0,0 1 0,0 4 0,0-8 0,0 11 0,0-6 0,5 4 0,-4 4 0,4-8 0,-5 8 0,0-20 0,0 17 0,0-17 0,0 15 0,0-16 0,0-1 0,0-2 0,0 5 0,0-2 0,0 13 0,0-12 0,0 20 0,0-4 0,5 1 0,-4-2 0,18-16 0,-16-3 0,25-12 0,-18-8 0,-1-6 0,7 7 0,0 0 0,-4-5 0,-1 2 0,12-31 0,-17 53 0,12-35 0,-15 29 0,8-15 0,-11 24 0,0 9 0,0-5 0,0-3 0,-5 13 0,4-15 0,-4 13 0,5 4 0,0-4 0,0 5 0,-5-6 0,4-11 0,-4-3 0,-2-12 0,6 1 0,-6-1 0,7 1 0,0-24 0,0-6-492,-7 16 0,0-2 0,5 9 0,1 1 428,-7-11 0,2 4 64,6-5 0,-7-3 0,5 43 0,-5-8 0,7 0 0,14-60 0,-13 40 0,1-3-346,11-24 1,1-3 345,-6 6 0,1 1 0,6-2 0,1 2-468,-7 10 0,-1 2 468,0-1 0,-3 6 0,-5-6 0,0 8 0,0 24 0,0-27 983,0 18 0,0-26 0,-14 32-209,6-10-774,-21-1 0,15 13 0,-1 1 0,5 16 0,9 2 0,-4-1 0,0 4 0,4-4 0,-4 1 0,1 2 0,2-7 0,-2 3 0,-1-4 0,-1 9 0,0-3 0,-4 9 0,4 0 0,0-4 0,-4 9 0,4-9 0,-10 4 0,-12-14 0,4 7 0,-5-12 0,-3 11 0,12-7 0,-13 2 0,-23-16 0,14 13 0,0-7 0,0 1 0,3 7 0,-6-23 0,12 37 0,-3-10 0,4 15 0,5-10 0,11 11 0,2-25 0,-2 21 0,-2-26 0,6 24 0,-4-9 0,1-4 0,-7-10 0,4 1 0,-2-4 0,9 16 0,5 1 0,-3 1 0,0-14 0,-11-7 0,9-11 0,-8 15 0,13 0 0,-10 11 0,4 3 0,-3 2 0,4 1 0,0 13 0,0-12 0,0 12 0,0-7 0,0 8 0,0-9 0,0 9 0,1-4 0,-1 5 0,0 0 0,-5 5 0,4 1 0,-4 4 0,1-4 0,3-1 0,-9 0 0,-7-4 0,8 4 0,-7 0 0,11-4 0,4 4 0,-8-1 0,8-2 0,-4 2 0,5-4 0,0 0 0,0 0 0,0 0 0,-4 0 0,3 0 0,-9 0 0,14 5 0,-12-4 0,12 4 0,-14-5 0,9 5 0,-4-4 0,5 4 0,-16-5 0,12 0 0,-12 0 0,12 0 0,2 0 0,-7 0 0,-8 0 0,-8 0 0,-12 0 0,1 0 0,10 0 0,-31 0 0,26 0 0,-52 0 0,52 0 0,-50 0 0,27 0-285,4 0 1,-2 0 284,-20 0 0,24 0 0,0 0 0,-18 0 0,15 0 0,0 0 0,-21 0 0,0 0 0,38 0 0,9 0 0,0 0 0,-9 0 0,9 0 569,5 0-569,-1 0 0,10 0 0,-12 0 0,10 0 0,-20 0 0,13 0 0,-17 0 0,1 7 0,-24-5 0,17 5 0,-13-7 0,-7 0-357,17 0 0,1 0 357,-2 0 0,-2 0 0,-11 0 0,3 0 0,-27 0 0,43 0 0,-2 0 0,-8-1 0,6 2 0,2 5 0,-17-4 0,24 12 0,10-12 0,-7 5 0,19-7 0,-8 0 714,12 0-714,-60 0 0,33 7 0,-35-1 0,50 3 0,-47 9 0,32-8 0,-46 6 0,57-9 0,9-7 0,-13 11 0,23-8 0,-19 9 0,26-7 0,1 1 0,-1 0 0,-5-1 0,-38 2 0,-15 2 0,6 8 0,-4 1-328,0-6 0,-5 0 0,5 1-13,0 9 1,4-3 340,-12-9 0,8-4 0,19 1 0,-32-7 0,23 11 0,27-8 0,-27 8 0,40-11 983,2 4-301,-1-2-682,4 2 0,-8 1 0,3 1 0,-16 7 0,-27-6 0,18 4 0,-10-9 0,32 7 0,8-8 0,-9 9 0,9-4 0,-8 0 0,3-1 0,-5-5 0,-11 7 0,-26 6 0,-18 7 0,4-4 0,-2-2-719,-14 1 719,16-2 0,5 0 0,14-3 0,-17 10 0,0 0 0,34-11 0,-18 2 0,38-11 0,-5 0 0,5 0 0,2 0 719,4 0-719,5-4 0,-9 2 0,3-2 0,-5 4 0,-3 0 0,8 0 0,-4 4 0,5-2 0,0 7 0,-16-1 0,12 8 0,-18 38 0,3 12 0,16-17 0,0 2 0,-19 26 0,13-6 0,7-40 0,0-4 0,7-12 0,1 2 0,5 0 0,-5-2 0,-1 1 0,0 1 0,-4-1 0,4 0 0,0-6 0,-4 6 0,9-4 0,-4 3 0,5-4 0,0 0 0,0 0 0,0-1 0,0 1 0,0 5 0,0-4 0,0 8 0,-4-3 0,2 16 0,-10 3 0,11 0 0,-6 8 0,7-20 0,0 5 0,0-14 0,0-4 0,0 0 0,0-1 0,4 1 0,-2-97 0,-1 13 0,2-11-328,2 9 0,1-7 0,0-2 82,-1 8 0,0-3 0,1 1 0,-1 4-82,2-1 0,0 4 0,0-1 0,0-12 0,-1-1 0,-2 6-164,-3-2 0,-2 3 0,1-11 0,0 1 317,0 8 1,0 6 174,0-21 0,0 4 0,5 76 0,6-6 0,6 16 983,-1 4 0,5-4 0,-5 5 0,1 0 0,3 0 0,-3 0-628,16 0-355,-13 0 0,11 0 0,-14 0 0,40 0 0,8 11 0,7-10 0,3 1-984,14 9 665,-19-10 1,2-2 318,-22 1 0,0 0 0,24 0 0,5 0 0,1 0 0,0 0 0,-3 0 0,-1 0 0,-2-1 0,-1 2 0,4 6 0,0 1 0,-9-6 0,-1 0 0,-3 6 0,-4-1 0,35-7 0,-54 0 0,27 0 0,-8 0 0,-7 0 0,2 0 0,-12-7 983,-12 5-345,5-5-638,9 7 0,-9-7 0,11 5 0,0-12 0,1 13 0,-1-6 0,-16 2 0,22-1 0,-31-5 0,16 5 0,-32 1 0,-47 5 0,-43 13 0,-1 5 0,-8 1-492,13-7 0,-5-2 164,5-3 0,-7-1 0,7-3-164,-4-3 0,2-4 164,14-5 0,-2-3 0,8 3 197,-33 5 131,19-5 0,56 15 0,-9 7 0,10-1 983,-13-4 0,3 11 0,-7-2 0,0 10-848,3-6-135,12-5 0,8-5 0,-1-5 0,8-2 0,-5 1 0,0 1 0,-4 0 0,2-1 0,-2 0 0,-1 1 0,4 0 0,-8-2 0,8-4 0,-4 0 0,5 10 0,0-3 0,-5 13 0,0-8 0,-1 4 0,-4-5 0,4 4 0,1-3 0,-5 8 0,4-3 0,0-5 0,7 19 0,-5-16 0,13 13 0,-13-13 0,9-4 0,-9 0 0,7 0 0,-1-1 0,4 1 0,-1 0 0,-5-5 0,-16 6 0,7-1 0,-8-2 0,7 1 0,9-10 0,-8 5 0,8-4 0,-4 4 0,5-5 0,-5 0 0,0 4 0,-1 2 0,1 0 0,5-1 0,0-5 0,5 5 0,-3 1 0,-2 9 0,-6 2 0,-29 28 0,19-17 0,-30 8 0,32-17 0,-3-17 0,17 3 0,51-17 0,15-18 0,-6 17 0,3-2-283,4-18 1,-2-1 282,25-1 0,-27 6 0,1 2 0,23-1-492,-4 13 0,4 1 247,-20 1 0,0-1 245,19 0 0,-3-1-613,5-6 613,-17 14 0,-2 1 0,1-1 0,24 2 0,-54 4 506,-14-4-506,-4 5 983,16 0-500,28-11-483,21 8 0,-15-2 0,2-1 0,-9 0 0,-2 1 0,1 4 0,-5-1 680,11-9-680,-30 11 0,-28 9 0,-21 38 0,-32 2 0,-10 5-492,13 5 0,-4 2 164,-4-14 0,-7 0 0,4-4 93,2 3 0,0-5-257,-17-1 0,2-6-340,-9 2 364,23-21 1,-1-1 467,9-4 0,2 0-25,-34 8 25,-12 6 983,59-4 0,8-7 0,12-7 0,10 4 0,-3-9-718,3 13-231,-5-6-34,0 7 0,5-4 0,-4 0 0,9-1 0,-9-4 0,4-1 0,-10 0 0,4-4 0,-3 9 0,-13-2 0,14-2 0,-18 6 0,3-11 0,-7 11 0,0-6 0,-9 3 0,21-5 0,-9 1 0,11 1 0,5 0 0,2-1 0,4 0 0,0-4 0,-5 4 0,4-5 0,-4 0 0,10 4 0,56-7 0,-16-1 0,27 2 0,6-2-984,16-15 761,1 11 0,3-2 223,-32-2 0,2-2-492,37-2 0,6-1 0,-8-8 0,-1 2 188,2 10 0,3 2 304,-21 0 0,2-1 0,-5 2 0,-4 3 0,-1 3 0,29 1 0,3 3 0,-7 1 0,-1 3 0,3 11 0,0 2 0,-2-6 0,-7 1 0,-33 3 0,-3-3 0,45-12 0,-41 0 0,7 0 0,-27 5 983,-12-4-730,1 4 730,11-5 0,3 0-179,11 0-804,24 0 0,3 0 0,-9 0 0,24 0 0,-63 5 0,40-4 0,-46 4 0,25-5 0,-21 5 0,20-4 0,-8 4 0,12-5 0,23 11 0,-22-3 0,2 0-492,1 0 0,2-1 459,20 1 1,0-3 32,-21-4 0,0-2 0,21 1 0,-1 0 0,-19 0 0,-1 0 0,8-1 0,2 2 0,-1 6 0,-1 0 0,-7-6 0,-1 1 0,9 5 0,0 0 0,-10-6 0,-4-2 0,17-4 0,27 4 0,-27-15-484,-17 9 1,4 0 483,10-6 0,0-2 0,-8 2 0,-2 0 0,37-3 0,-37 0 0,1 14 983,-28-2-970,29-1-13,-37-1 0,3 0 983,-8-4-946,3 4-37,1 0 0,1-4 0,16 9 0,-9-9 0,21 2 0,-21 1 0,9 0 0,-12 3 0,1-2 0,11 0 0,3 1 0,35 5 0,-18 0 0,42-12 0,-42 10 0,1-10 0,-22 12 0,-15-4 0,4-2 0,1 0 0,-1-4 0,-4 9 0,-1-4 0,-81 5 0,8 0 0,-5 0 0,-3 0-293,14 0 1,2 0 292,-1 0 0,-1 0 0,-10-1 0,-2 2-492,-1 5 0,-2 1 208,-12-6 0,3 2 284,20 7 0,3 0-133,-42-1 133,23 11 0,-6-10 0,26 1 0,1 0 0,-15-8 0,13 8 0,36-11 535,5 0-535,0 0 983,1 0-380,-1-5-454,-17 4-149,-50-4 0,-5 5-492,23 0 0,-4 0 334,0 1 0,4-2 158,-11-4 0,-9 4 0,58-9 0,5 9 0,1-4 0,6 0 0,-6 4 983,9-8-666,-24 0-317,5-11 0,-10 4 0,2-9 0,8-3 0,8 3 0,-7-8 0,13 12 0,-8-1 0,13 5 0,-3 2 0,10 4 0,0 0 0,0 0 0,5 0 0,6 0 0,17-2 0,8-1 0,35 6 0,-23-2 0,4-1-492,10 2 0,6 1 164,-4 2 0,5 0 0,-2 1 216,15-2 0,1 0-216,-2 1 0,5 0 0,-5 2-164,2 1 0,-1 1 322,-8 2 0,3-1 0,-4 1 170,10 1 0,-7 2-43,-14 5 0,-5-1 43,23-7 0,-59 0 0,-4 0 983,-2 0-82,-4 0 82,0 0 0,0 5-77,-1-4-906,6 4 0,-4-5 0,3 0 0,36 0 0,10 0 0,-14 1 0,6-2-492,8-5 0,2-2 373,1 0 1,2-1 118,11 1 0,-1-1 0,-21 2 0,-4 1 0,44-1 0,-64 5 0,-4-5 0,-16 7 0,-1 0 0,1 0 983,5 4-745,-4 2-238,43 23 0,-30-14 0,43 22 0,-43-24 0,8 7 0,-21-4 0,2-9 0,-13 12 0,4-7 0,-5 5 0,0 3 0,-5-3 0,4 4 0,-9 1 0,9-5 0,-4-2 0,5-4 0,0 0 0,-5-1 0,4 1 0,-4 0 0,5 0 0,0-1 0,0 1 0,46 50 0,-20-22 0,23 10 0,5 3-518,7 13 518,-18-34 0,-2 1 0,12 26 0,-14-18 0,19 41 0,0-13 0,-29-26 0,-2 0 0,15 18 0,-26-13 0,-3-11 0,-4-8 0,-5-12 0,1-5 0,-4-1 518,4 6-518,-5-4 0,-5 3 0,4-4 0,-9 0 0,9 0 0,-9-5 0,4 3 0,-4-8 0,-1 4 0,0-14 0,-2-15 0,6 0 0,-5-10 0,11 13 0,-15-36 0,4 27 0,-2-27 0,-5 35 0,2-11 0,4 9 0,-6-5 0,13 9 0,0 3 0,1 0 0,0 2 0,4 4 0,-4-5 0,-2-12 0,1 8 0,-7-7 0,2 21 0,5 22 0,-6 10 0,-1 45 0,-2-29 0,3 14 0,7 1 0,5-27 0,0 38 0,0-48 0,0 12 0,5-20 0,-4 8 0,4-8 0,-5 8 0,4-13 0,-2 8 0,7-9 0,-3 0 0,5-2 0,-12-34 0,-1 17 0,-16-29 0,-10 21 0,3 3 0,-19-11 0,-40 7 0,32 7 0,-2-1 0,0 0 0,2 0 0,-32-6 0,56 7 0,12 5 0,1 9 0,8-9 0,-3 4 0,10-4 0,-5-6 0,4-1 0,-4-16 0,5 8 0,-7-19 0,5 24 0,-5-23 0,7 11 0,0-4 0,0 8 0,0 22 0,21 44 0,-2-1 0,20 31 0,-7-20 0,-1-1 0,-4-11 0,-3 8 0,-8-24 0,1 12 0,-9-20 0,6 3 0,-13-4 0,9 0 0,-4 0 0,9-1 0,-3 1 0,4 0 0,-6 0 0,1-1 0,-5 1 0,4 0 0,-9-1 0,8 6 0,-3 1 0,5-1 0,-5 0 0,10 35 0,-4-26 0,2 27 0,0-32 0,-8-3 0,0 16 0,4-14 0,2 48 0,0-41 0,1 42 0,-2-32 0,-9 11 0,12 0 0,-12 1 0,10-12 0,0 32 0,0-38 0,1 22 0,-9-20 0,-4-13 0,0 14 0,0 0 0,0 3 0,5-5 0,-4 1 0,4-4 0,-5 8 0,0 0 0,0 9 0,5-21 0,-4 9 0,4-11 0,-5 11 0,0-9 0,0 9 0,0 0 0,0-9 0,0 9 0,0-16 0,0-1 0,0 9 0,0-6 0,0 12 0,0-14 0,0 3 0,0-3 0,0 39 0,0-14 0,0 52 0,0-52 0,0 15 0,0-1 0,0-14 0,0 52 0,0-17 0,0 0 0,0-6 0,0-35 0,0 8 0,-7-8 0,5 0 0,-5-3 0,7-11 0,-7 11 0,5-9 0,-10 9 0,11-16 0,-4 3 0,5-3 0,0 20 0,0-16 0,-7 27 0,-4-33 0,-3 17 0,3-20 0,-1 20 0,5-13 0,-8 26 0,9-9 0,-6 0 0,6-3 0,-5-12 0,-7 36 0,-3-15 0,6 52 0,1-41 0,7 18 0,5-35 0,-12 9 0,12-10 0,-10 1 0,6-7 0,-5-9 0,5-3 0,-3 4 0,7-4 0,-2-2 0,-1-4 0,-1 5 0,0 0 0,-4 15 0,4-7 0,0 19 0,-4-24 0,9 13 0,-4-15 0,5 0 0,0-2 0,0 1 0,0-4 0,0 3 0,0-4 0,0 5 0,-5-9 0,4 7 0,-4-8 0,5 5 0,-5-1 0,4 1 0,-8 0 0,7 0 0,-2-1 0,-1-4 0,-1 4 0,-5-4 0,0 5 0,5-1 0,-9 1 0,3 0 0,-4 0 0,-10-1 0,8 6 0,-8-4 0,4-1 0,-35 5 0,15-7 0,-16 5 0,-2-1 0,13-3 0,-24 4 0,3-1 0,31-4 0,-38 10 0,43 1 0,1-5 0,-5 6 0,-9-13 0,9 4 0,5-10 0,4 5 0,11-3 0,-12-2 0,8 7 0,-7-8 0,11 4 0,-1-5 0,0 5 0,-3-4 0,8 4 0,-9-5 0,-7 7 0,-8 9 0,0-1 0,-56 14 0,21-21 0,-18 10 0,32-17 0,24 11 0,8-10 0,-8 10 0,0-11 0,9 4 0,-5-1 0,9-2 0,8 2 0,-41-4 0,-7 12 0,-1-4 0,0 0 0,-10 7 0,-10 3 0,48-17 0,-50 31 0,24-18 0,-2 1 0,4-1 0,15-7 0,-27-7 0,50 0 0,-13 0 0,15 0 0,-5 5 0,5-4 0,-3 4 0,8-5 0,-13 0 0,-5 0 0,1 4 0,-4 2 0,16 0 0,-4-1 0,-31 6 0,10-8 0,-17 8 0,14-4 0,-35 2 0,-3 0 0,-15 5 0,4-13 0,40 6 0,-40-7-236,43 7 0,1 0 236,-21-4 0,10 5 0,7-2 0,28-6 0,-41 0 0,47 0 0,-24 0 0,24 0 0,-12 0 472,15 0-472,-14 0 0,7 0 0,-3 0 0,-5 0 0,13 0 0,-26 7 0,9-5 0,0 5 0,-9-7 0,21 0 0,-44 0 0,26 0 0,-53 0 0,42 0 0,-42 11 0,18-8 0,18 8 0,-4 0 0,-1-9 0,-1-1-270,0 4 1,3 1 269,10-5 0,3-2 0,-45-10 0,40 8 0,-5-13 0,14 15 0,9-11 0,-12 10 0,12-5 539,8 2-539,8 4 0,7-4 0,-7 5 0,8 0 0,-4 0 0,5 0 0,-14 0 0,6 0 0,-71 0 0,19-11 0,22 9 0,-3 1-492,-6-5 0,-2 1 294,-4 5 1,-2 0 197,-13-7 0,-1 0 0,2 6 0,2-1 0,14-5 0,0 0-426,-12 7 1,3 0 425,-17-7 0,33 7 0,6-2 0,16-5 0,11 7 0,0 0 983,1 0-649,-1 0 579,0-5-913,6 4 0,0-4 0,5 0 0,0 4 0,-5-4 0,4 5 0,-8-4 0,-13 2 0,12-2 0,-6-1 0,17 3 0,9-7 0,-14 8 0,3-4 0,-10 5 0,1 0 0,-1 0 0,5 0 0,2 0 0,-1 0 0,4 0 0,-8 0 0,7 0 0,-2 0 0,-1-5 0,-1-1 0,-4 0 0,4 1 0,1 0 0,10-1 0,-4-5 0,9-16 0,-9 12 0,9-17 0,-4 15 0,5 0 0,0 2 0,0-1 0,0 4 0,0-4 0,0 5 0,0-4 0,5-2 0,6-5 0,-4 5 0,12-3 0,-12 8 0,9-9 0,-5 9 0,-1-3 0,1-1 0,0 4 0,0-8 0,-1 12 0,-4-6 0,9 8 0,-8 0 0,25 1 0,-13 5 0,14 0 0,24 0 0,-15 0 0,33 0 0,29 0 0,-3 0-328,-22 0 0,-1 0 0,6 0 131,-8 0 0,6-1 1,3 0-1,0 2 0,-3 0-49,10 3 0,-1 1 0,-1 0 0,-4-1-82,15-2 0,-5-2 0,2 2 82,-20 2 0,1 2 0,-1-1 0,-7-2-246,26-2 0,-5-2 0,7 1 0,-3 0 0,-18 0 0,-3 0 0,-8 1 0,2-2 0,16-5 0,1-1 379,-21 6 1,-1-2 112,13-11 0,0 1 0,-13 16 0,2 2 0,20-11 0,-1 1 0,-28 10 0,-2 1 491,7-6 1,0 0-1,-1 7 1,-4 0 491,2-4-492,-3 4 1,6 0-1,12-6 1,-3-2-99,11 1-393,-12 0 0,-4 0 0,-6 0 0,-7 0 0,42 11 0,-19-8 0,-10 8 0,25-11 0,-26 11 0,-15-10 0,1 1 983,26 9 0,-6-4-864,-1-5-119,5 5 0,1-7 0,-8 0 0,3 0 491,-21 0 1,1 0-424,31 0-68,1 0 0,-15 0 0,21 0 0,-37 0 0,3 0 0,7 0 0,-1 0 0,-10-6 0,-1 0 0,-1 6 0,2-2 0,10-10 0,2-1 0,12 5 0,1 1 0,-8-1 0,-1 0 9,7 2 0,-3 0-9,-19 1 0,-4-1 0,29-4 204,-22-8-204,-24 10 0,-14 3 0,5 5 463,-10-4-463,2 2 936,-3-2-936,5-1 0,1 3 0,3-2 0,-8 4 0,4-5 0,-1 4 0,2-9 0,0 4 0,3-5 0,8-2 0,32-5 0,-7-6 0,6 0 0,9-4 0,-13-18 0,7 17 0,-21-12 0,-21 21 0,-8 8 0,-11-4 0,-20 10 0,-17 1 0,-35 5 0,29 0 0,-49 0 0,49 7 0,-13-6 0,-8 0-492,-3 10 0,2 0 124,13-9 0,1 0 368,-21 6 0,3-1-984,3-7 934,-5 7 1,-8 1 49,-1-6 0,-1 0-492,2 6 0,-4-1 164,12-5 0,-5-3 0,2 0 231,-21 1 0,-1 0 97,25 0 0,-1 0 0,0 0 0,2 0 0,1 0 0,4 0 0,-2 0 0,2 0 0,-12 0 0,5 0 0,4 0 0,-23 0 0,35 12 0,6-11 0,-3 0 0,-30 11-25,13-11 0,-4-2 25,8 1 0,0 0 0,-11 0 0,-7 0 0,-9 0 0,-10 0 0,3 0 0,14 0 0,3 0 0,-4 0-246,10 0 0,-4 0 0,1 0 0,4 0-24,-4 0 1,3 0 0,1 0 269,-2 0 0,1 0 0,5 0 130,0-2 1,0 4-131,1 6 0,-6 4 0,4-2 0,-8-6 0,1 0 0,10 5 0,-2 4 0,4-5 0,-1-6 0,1-4 0,-20 2 0,8 0 0,20 0 0,-24 0 0,55 0 983,7 0-640,4 0 640,-16 0 0,-26 0-492,10 0 1,-3 0-1,1 0 1,-4 0-1,-28 6 1,-3-1-340,7-3 1,-1-1-645,-12 5 0,4-1 370,27-4 0,3-2 122,-4 1 0,9 0 0,28 0 0,-42 0 0,47 0 0,-13 0 0,11 0 0,-9 0 983,7 0-738,-8 0-245,-1 7 0,9-5 0,-9 5 0,-24-7 0,15 0 0,-15 0 0,-4 0-704,-22 0 704,-6 0 0,37 0 0,37 0 0,4 0 0,0 0 0,-16 0 0,12 0 704,-17 0-704,15 0 0,-16 0 0,8 0 0,-20 7 0,-14-5 0,17 5 0,-26-7 0,43 0 0,-3 0 0,12 0 0,10-10 0,1-13 0,5-2 0,0-8 0,0 11 0,0 1 0,5-1 0,-4-11 0,4 13 0,0-7 0,-4 16 0,4 0 0,0 5 0,-4-3 0,8 3 0,14-8 0,-8 3 0,12-2 0,-17 7 0,17 1 0,4-2 0,5 0 0,-3-1 0,0-4 0,3 10 0,12-5 0,-1 7 0,0 0 0,24 0 0,-17-7 0,1 6 0,8 1-492,0-4 0,4 1 0,23 2 0,2 2 0,-14-1 0,3 0 362,-2 0 1,5 0 0,-5 0 129,7 0 0,-1 0-328,-9 0 0,3 0 0,-4 0-85,4 0 0,-5 0 413,0 0 0,0 0 0,3 0 0,-1 0-474,-8 0 1,0 0 473,6 0 0,-1 0 0,-9 0 0,-4 0 0,23 0 0,-4 0 0,7 0 0,-8-7 0,1 0 0,2 6 0,2-2-492,2-9 0,-1 0 318,-10 10 0,-1 1 174,-6-4 0,2-1 0,19 0 0,1-2 0,-12-7 0,-1-1 0,0 6 0,1 0 0,11-5 0,1 2 0,3 12 0,-1 2 0,-10-1 0,-3 0 0,-15 1 0,-2-2 0,9-6 0,2-1 0,-6 6 0,3 0 0,-4-2 0,5-1 0,2-1 0,3 1 0,1-1 0,2 1 0,8-1 0,2 1 0,-5-2 0,15-9 0,-2 1 0,-22 8 0,1 2 0,-8 0 0,-13-1 0,-2 1 0,20 4 0,4 2 0,0-1 0,1 0 0,2 0 0,1 0 0,10 0 0,-3 0 0,-21 0 0,-2 0 491,0 0 1,-4 0 491,17 0 0,-23 0 0,-12 0 0,-28 0-711,11 0 711,-10 0-104,-3 0-499,4 0-380,-10 5 0,8-4 0,-2 4 0,5-5 0,-2 0 0,-4 0 0,5 0 0,0 0 0,1 0 0,-1 0 0,-6 0 0,-4 4 0,4 2 0,-40 7 0,-17 16 0,-6-15 0,-4-2-442,-26 21 442,24-24 0,0-3 0,-18 13 0,0-10 0,30 9 0,-1-1 0,-29-4 0,12 9 0,8-17 0,24-4 0,-3 11 0,-12-10 0,1 5 0,16-7 0,-1 5 442,20-4-442,-4 4 0,0-5 0,-5 0 0,-2 0 0,-4 0 0,-6 0 0,9 0 0,-10 0 0,1 0 0,9 0 0,-44 0 0,-21 0-984,6 0 955,12 0 1,0 0 28,-12 0-48,32 0 0,2 0 48,-22 0 0,0 0 0,29 0 0,-15 0 0,40 0 983,-15 0-930,-46 0-53,27 0 0,-5 0-492,-29 0 0,-7 0 0,2-1 0,-3 2 164,26 3 0,-2 2 0,-1-1 0,-6-3 0,-1-2 0,0 2 0,-1 2 0,-1 2 0,0-1 0,1-4 0,0-2 0,-2 1 0,-4 0 0,-2 1 0,3-2 0,9-4 0,3-1 0,3 2-164,-15 2 0,7 0 351,17-6 0,11 0 1124,15 8-531,12 0 531,-1 0 0,0 0 0,5 0 0,-3 0 0,8 0 0,-9 0 0,9 0-60,-20 0-923,-22 0 0,0 0 0,-10 0 0,-13 0-328,5 1 0,-6 1 0,-3-5 82,10-4 0,-2-3 0,-4-1 0,-2 3 49,0 5 0,-5 2 1,-1 1-1,1-1 0,3-3-49,-3-3 0,3-3 0,2-1 0,-1 3 0,2 3 0,-1 0 0,2 2 0,5 1-82,-1 0 0,4 2 0,4-2-164,-14-5 0,5-1 0,8 1 0,8 2-492,-3 3 1967,10-10-46,40 12 46,5-4 0,-8 2 0,7-2 0,-9 4 0,5 0 0,0 0 0,0 0-928,0 0-55,-4 0 0,3 0 0,-44 0 0,19-8 0,-19 8 0,-6-1 0,-21-18 0,33 18 0,-1 0 0,-43-22 0,52 20 0,-15-13 0,40 10 0,2 0 0,4-3 0,0 3 0,0-5 0,0 5 0,0 1 0,5 0 0,-3 4 0,22-19 0,-5 7 0,18-9 0,7 5 0,-8 10 0,19-7 0,-8 12 0,35-16 0,6 4-492,-5-1 0,3 1 0,-21 5 0,4 2 295,23 1 1,13 1 0,-3 1-132,-17 3 0,-1 2 0,3-1 82,-1 0 0,4 0 0,2 0 0,-3 0-82,18 1 0,-1-1 0,-3-1 102,-12-3 1,-3-2 0,1 1-103,8 3 0,0 2 0,-4-2-164,16-6 0,-7 1 71,-19 6 1,-3 2 420,5-1 0,-9 0 0,-17 0 0,22-7 0,1 0 0,-11 4 491,-1-10 1,0 1 46,-6 9 445,18-15 0,-40 16 0,36-5 0,-47 2 0,31 4 0,-40-4 0,4 5-391,-8-5-592,8 4 0,0-4 0,3 5 0,9 0 0,-6 0 0,12 0 0,-9 0 0,44 0 0,-37 0 0,60 0 0,-25 11 0,10-8-492,-8 3 0,6-1 0,5-4 0,1-2 381,-1 1 1,7 0 110,-4 0 0,12 0 0,1 0 0,-9 0 0,-12 0 0,-6 0 0,8 0-246,17 0 0,11 0 0,1 0 0,-9 0-82,-11-1 0,-7 0 0,0 3 0,8 6 0,-1 4 0,-2-1 0,-13-4 0,-2 0 0,0 2 0,3 2 0,0 1 0,-7-1-164,1-2 0,-5-3 0,1-5 0,-7-2 1079,-18 1-587,35 11 983,-18-8 0,18 8 0,-24-18 0,1 6 0,-13-6 0,10 7 0,-9 0 0,0 0-357,8-7-626,-24 5 0,12-5 0,-4 7 0,8 0 0,11 0 0,1 0 0,-12 0 0,-3 0 0,-17-5 0,5 4 0,-9-4 0,8 5 0,-3 0 0,-1 0 0,0 0 0,-5 0 0,-1 0 0,6 0 0,-4-5 0,32-2 0,14-3 0,1-9 0,2-1 0,7 8 0,-1 1 0,-11-5 0,-10 2 0,-14 9 0,-15-1 0,4-5 0,-4 5 0,-7-4 0,0 9 0,-4-4 0,5 0 0,-1-1 0,18-7 0,-9 2 0,14-2 0,0-1 0,3 1 0,35-7 0,-29 5 0,14-2 0,-39 11 0,-11 1 0,-92 5 0,30 6 0,-7 3-328,0 2 0,-7 1 0,-1 0 0,-5-4 0,-2-1 0,2 0-164,-18 9 0,-1-1 164,22-8 0,-3-2 0,1-2 0,4-1 0,1-2 0,5 2-164,-6 7 0,0-3 164,1-8 0,-5-5 0,8 1-164,9 4 0,3 0 252,-22-6 0,1 1 240,-13 7 0,32 0 983,36-5 0,4 4 0,1-4 0,5 5 0,-16 0 0,-4-7 0,-64 5-492,43-1 1,-2-1-984,-9 4 0,-4 0 438,-19 0 0,1 0 54,15 0 0,4 0 0,6 1 0,1-2-367,1-4 1,1-1 366,-32 3-198,6-8 198,-11 11 0,67 5 0,-4 1 983,24 0-464,-8-2 266,-25-37-785,-28-16 0,7-16-492,16-14 0,-1-4 0,8 33 0,-1-4 164,2-23 0,0-13 0,-5 6 0,-3 21 0,-4 5 0,5-5 0,8-14 0,5-6 0,-3 5 0,-4 17 0,-3 3 0,9 1-157,13-20 0,1 4 364,-15 15 0,0 6 121,12-14 983,-3 14-330,14 41 330,4 7 0,-13 81 0,10-13-785,-1-10 1,0 2 784,8 39-639,-5-42 15,0 18-359,5-35 0,5-18 0,40-64 0,5 0 0,6-9-328,-12 2 0,0-6 0,1-3 0,7-8 0,1-3 0,-3-6 82,-12 5 0,-3-4 0,-1-3 0,0 0 0,2 1 0,0-1 0,0 0 0,0-1 0,2-6 0,0-3 0,0 3 0,-1 7-82,1 4 0,-2 6 0,0 5-164,8-11 0,-7 18-492,-15 35 167,-14 24 817,10 47 0,-6 5 0,-2 8 491,0 6 1,-1 4-346,2 17 1,-3 3 344,-5-1 1,-2-1-62,1-10 1,0 3-431,0-8 0,0 5 0,0-5 107,0 12 1,0-5-108,0 1 0,0-8 0,5 5 0,-4-61 0,18-81 0,-16-27-46,4 17 0,0-5 46,-6 0 0,-2 4 0,1-19 983,5 13 0,-4 137 0,3 20-977,-9 0 0,-3 1 43,0 18-49,-6-15 0,-3 2-492,5-20 0,0 1 164,5 2 0,1 7 0,0-3 293,-2 13 0,1-5 526,6 1 1,2-32 85,-1-88-577,0-28 0,5-6 0,1-1 0,-3-12 0,8 37 983,-11 36-783,0 15-200,-14 65 0,-3 0 0,-2 9-101,1 19 1,-1 5 100,-2-29 0,-3 1 0,5 0 0,9-2 0,5 1 0,-2-2 0,-16 25 0,3 1 0,16-24 0,5 3 0,-2-4 0,-6 15 0,-1-5 0,5-17 0,1-8 0,1 0 0,10-62 0,17-35 0,-3-13 0,4-8-492,10-12 0,2-4 0,-5-7 0,1-5 334,-6 20 1,1-3-1,-4 4 158,1-10 0,-4 1 0,2-9 0,-3 5 0,-13 32 0,-2 7 0,9-7 0,-15 36 0,0 60 0,-4 23 0,-6-12 0,5 27 0,0 0 983,-3-26 0,7 5 0,0-26 0,0-16 0,-12-72-853,10-2-130,-3 0 0,-2-7-492,0 2 0,1 0 312,5-2 0,-2-2 180,-10-11 0,-1 0 0,13 13 0,-1-2 0,-11 2 0,-6-4 0,4 6-492,6 3 0,-2-1 169,-8-11 0,-6-8 1,3 11 322,-4-20 0,5 31 0,0 7 0,7 17 0,-11 42 0,10 8 0,-2 34 0,2 16-492,3-2 0,-2 5 383,-1 3 0,-3 6 1,-1-1-220,1-7 0,-1-1 0,2 1 0,3 6 0,2 0 0,-3-1 275,-5-6 0,-4-1 0,7-2-439,12 26 0,2-3 414,-13-10 0,2-6 78,14 14 0,33-74 0,3-51 0,2-24 0,1 7 0,1-6 0,1-6-246,-6 4 0,0-4 0,-1-4 0,-3 0 163,-3-2 1,-3-2-1,-2-1 1,1 1 82,-1 2 0,1-1 0,-2 1 0,-2 0 262,0-16 1,-3 2 0,2 1-263,5 7 0,1 1 0,-3 2-30,-7 4 0,-3 1 0,-1 5 30,7-5 0,-5 4-28,-10-11 0,-6 12 28,-2 28 983,4-14 0,-9 45 0,4 11-492,-24 27 1,-7 15-1,7-3 1,-1 9-666,-7 17 1,-5 11 0,0 0 173,2-8 0,0 1 0,0 3-246,6-4 0,0 4 0,1 2 0,-1 0 0,-1 1 0,0 0 0,1 0 0,1-1 0,3-5 0,0-1 0,2 1 0,4-1-82,0 24 0,5-1 0,3-6-164,-3 7 0,7-11 0,13-26 0,5-8-458,0 0 1933,6-36 0,0-10 0,0-2 0,4-4 0,2-9 0,28-27 0,14-37-492,-24 20 1,1-9-165,0-10 1,1-9 0,-4 2-787,-4-9 1,-3 0 458,-1 12 0,1-2 0,-5 10 0,0-21 0,-8 37 0,-8 37 0,-5 13 0,0 67 0,-15-1 0,-3 9-492,6 18 0,0 7 164,-4-23 0,-3 2 0,2 0 0,3 1 0,3-1 0,0-2-2,1 22 1,1-5 329,-1-11 0,3-9 0,7 7 0,5-57 0,24-86 0,-9 15 0,2-10-328,5-18 0,4-11 0,0-1 0,0 0 0,1 0 0,1-4 82,-3 11 0,2-2 0,-1-2 0,-5 2 0,-6 5 0,-5 0 0,0 1 0,0 1-82,10-22 0,0 1 0,-6 7 819,-13-9 1,-1 11-193,6 19 1,1 14-300,-4 29 0,1 21 0,-6 48 0,-4 24 0,10-10 0,2 8 327,-9 20 1,-3 12 0,3-2-75,7-13 0,2-2 0,1 3-253,-2-8 0,0 3 0,0 1 0,-1-1-22,-3 1 0,-1 1 0,0-1 0,4 0 22,5-4 0,4-1 0,0 0 0,0 1 0,-4 5 0,0 1 0,0-2 0,1-8 0,10 17 0,2-9 355,3-7 1,-4-17-356,-13-36 0,34-83 0,-22 4 0,-2-15-246,-5 8 0,-1-9 0,0-4 0,-1 0 0,-1 0 0,0-1 0,-2-1 0,0-1 0,-2-6 0,-2-3 0,0 1 0,2 2 0,2 4 0,2 1 0,-1 3 0,0 4 144,-1 1 1,0 5 0,0 3 592,10-25 1,-1 11 491,-2 0-791,-12 50-192,-3 16 0,-10 55 0,-6 28 0,0 11 0,0 9 72,0 4 1,-1 9 0,-3 1-73,-1-22 0,-3 1 0,-1 0 0,1-3 0,-1 16 0,1-3 0,-3-5 327,0-3 1,-1-4 0,-3-28 655,-7-38-676,38-83 1,16-44-554,-17 41 0,-2-7 0,-1-4 0,2-1 49,4 6 0,2-3 1,1-1-1,-2 0 0,-4 1-49,-4-15 0,-4 0 0,-3 1 0,0 5-82,-3-8 0,-2 4 0,-1 1 0,0 0 0,-1 1 0,0 9 819,-4 1 1,1 10-1,6 15 1,2 8-180,3 0-312,-17 117 0,-12 42 0,-8-30 0,-1 9 84,21-17 1,2 12 0,1 5-1,-1-1 1,-1-7-85,-5-4 0,-1-5 0,-1-1 0,1 5 0,-3 18 0,0 5 0,2 1 0,3-4 0,7-17 0,3-3 0,0 0 0,-2-1 200,-5 2 0,-2 1 0,0-3 1,6-4-201,3 31 0,4-15 600,-5-8-600,40-152 0,-5 0 0,5-8-328,1 24 0,5-2 0,-2-5 0,-1-20 0,-2-7 0,3 4 0,5 17 0,3 2 0,-3-3 644,-3-18 1,-3-5 0,-1 3-317,0 13 0,0 2 0,-2 3 491,3-20 1,-4 9-492,-7 26 0,-2 10 0,0 8 0,-3 127 0,-9-18 0,-2 11 307,1 3 0,0 9 0,0 1-307,0-3 0,1 0 0,-2 4-246,-2-5 0,-1 4 0,-1 0 0,-2-2 214,-1-12 0,-2-1 1,-1-1-1,1 1 32,-1 4 0,1 2 0,-1-2 0,0-6-6,-2 2 0,-1-6 0,2-6 6,3-1 0,3-12 0,6-13 0,14-75 0,5-32 0,2-13 0,1-11-262,1 4 1,3-9 0,1-1 261,-3 17 0,2-3 0,-1 1 0,-2 3 0,-1-10 0,-3 2 0,3 1 0,8-5 0,3 0 0,-8 5 0,-15 18 0,-5 4 0,3-2 0,12-8 0,3-1 0,-2 3 491,-6-9 1,0 3-1,9-10 1,2 11 491,4 15-556,-13 13-427,-11 50 0,-1 92 0,-5-43 0,0 6 327,0 10 1,0 8 0,0-4 163,0 1 1,0-1-1,0 22 1,0-7 491,0-10-359,0-12-624,11-97 0,-2-14 0,0-11 0,6-25 0,1-8-328,-4 19 0,-1-2 0,2-4 82,1 8 0,1-3 0,0-1 0,-2 0 0,-5-1 0,-2-1 0,-1 0 0,1 1 0,2-1 0,2 0 0,-1 0 0,0 1 220,0 1 0,-1-1 0,0 2 0,0 5 26,-1-3 0,-1 5 0,3 2 491,7-35 1,4 29-35,-6 63-457,-14 99 0,-5-14 0,-1 16 0,-1 5-246,1-4 0,1 6 0,-1 3 0,-1 1 49,-1-13 0,1 1 1,-2 2-1,0 1 0,-1 2 33,0-10 0,-1 3 0,0 0 0,-1 1 0,2 1 0,1 0 0,2 4 0,2 1 0,0 0 0,2 2 0,-1 0 0,-1 2 23,-1-6 1,0 4-1,-1 1 1,1 0-1,0-2 1,1-5-1,2-6-105,1 19 0,2-8 0,1-4 0,0-3-82,-1 30 0,0-4 0,0-64-164,-1-95 0,2-32 0,5-4 0,1-4 725,-5 20 1,-3-3-1,4 1-233,5 0 0,4 0 0,-2 0 0,-3-4 0,-1-1 0,1 3 0,7-15 0,0 2 491,1-7 1,-1 13 491,1 34 0,-3-14 0,-7 39 0,4 15 0,-6 68-492,2-10 1,-1 6-1,-3 18 1,-2 0-1,1-13 1,0-5 491,0 21 0,0-54-358,-4-14-625,2-4 0,-17-31 0,2-3 0,-6-13 983,-2 14-810,13 26-173,-39 67 0,13 0-492,-2-1 0,-7 8 164,8-19 0,-2 3 0,1 0 0,4-1 0,2 1 0,-4 5 82,-7 6 0,-5 6 0,0 2 0,3-2 0,11-11 0,2 0 0,0-1 0,0 2 0,-5 5 0,-2 1 0,2-1 0,2-3-82,-1 2 0,4-3 0,2-7-164,1-4 0,6-10-166,6-9 658,20-46 983,56-65 0,-19 31-913,-1 1 0,3-4 913,27-29 0,-2 11-492,-32 19 1,-3 0 491,14-18 0,-21 13-160,27-34-823,-28 36 0,25-12 0,-46 52 0,-42 18 0,4-6 0,-58 16 0,18-21 0,0 23 686,6-14-686,35 10 0,8-13 0,17 1 0,-4-8 0,3 4 0,-5-10 0,-13-1 0,0 0 0,-5-3 0,2 7 0,16-2 0,2 4 0,9-10 0,15-7 0,39-7 0,22 6 0,-9 13 0,2-1-492,-10-5 0,1 0 359,21 2 0,-3-1 133,11-23 0,0 17 0,-55 9 0,-17-2 0,1-15 0,-11-12 0,11 0 983,-16 13-716,-2 13-267,-22-4 0,3 6 0,-8-13 0,16 15 0,-16 46 0,20 8 0,1 7-492,-11-1 0,-3 4 219,-4 28 1,-2-1 272,7-30 0,-5-4 0,-21 11 0,1-4 0,7 18 0,-18-20 0,48-28 0,7-7 0,1-9 0,5 3 983,0-4-437,0 4-546,0-3 0,0 4 0,0-5 0,0 4 0,-5-3 0,-1 4 0,-5-10 0,0-2 0,0-4 0,0 0 0,1 0 0,-1 0 0,-17 7 0,9-5 0,-14 5 0,-1-7 0,-25-11 0,-18 8-364,28-2 0,-3-1 364,1 0 0,2 1 0,-28 2 0,6-8 0,35 11 0,3 0 0,16 4 0,-15-2 0,12 2 728,-8-4-728,7 0 0,5 0 0,-18 0 0,15 0 0,-25 0 0,25 0 0,-15 0 0,1 7 0,-3-5 0,-11 12 0,-46-1 0,11-3 0,-16 1 0,39-11 0,25 0 0,13 0 0,-1 0 0,5 0 0,-15 0 0,17 5 0,-17-4 0,16 4 0,-6-5 0,-35 0 0,15 7 0,-17-1 0,-9 2 0,-21 11-447,24-11 0,0 1 447,-30 12 0,33-12 0,9-3 0,22-1 0,-26-5 0,41 0 0,0 0 0,-11 0 0,-4 0 0,-17 0 894,12 0-894,8 0 0,7 0 0,-7 0 0,3 0 0,-19 0 0,24 5 0,-12 1 0,4 0 0,-8-2 0,-36 8 0,-4 2 0,10-1 0,-26-1 0,50-5 0,-17-6 0,14-1 0,21-1 0,-21-14 0,21 14 0,-10-11 0,18 11 0,-5-4 0,9 5 0,-8 5 0,3-4 0,0 8 0,-4-8 0,14 9 0,-7-4 0,3 10 0,-41 2 0,-13 16 0,-12-10-492,6 2 0,0 3 5,-18 8 487,32-15 0,2 1 0,-13 16 0,48-21 0,-7 2 0,16-9 0,5-1 0,-4 6 0,9 1 983,-9 4-495,4 1-488,0-6 0,-6 16 0,6-12 0,-8 13 0,8-16 0,2-2 0,4-4 0,0 0 0,0-1 0,0 1 0,0 0 0,4 0 0,-2-1 0,2 1 0,-4 5 0,0-4 0,0 8 0,0-8 0,0 3 0,5-4 0,-4 0 0,9 4 0,-9-3 0,9-1 0,-4-1 0,4-9 0,1 4 0,0-5 0,0 4 0,-1-3 0,6 4 0,-4-5 0,8 0 0,8 0 0,-3 0 0,8 0 0,-17 0 0,0 0 0,-5 5 0,4-4 0,2 9 0,4-9 0,-4 4 0,4-5 0,7 7 0,-9-6 0,13 6 0,-15-7 0,37 14 0,-24-10 0,19 10 0,-29-9 0,8-4 0,-3 4 0,19-5 0,-8 0 0,0 4 0,9-2 0,-21 2 0,9 1 0,0-4 0,-9 4 0,44 6 0,-37-3 0,60 4 0,-49-7 0,52-5-492,-43 7 0,-1 0-32,33-4 524,-11 10 0,-3 1-316,-10-3 316,1-3 0,-2-1 0,-4 0 0,17 0 0,-24 2 0,0 6 0,-11-1 983,-3-6-484,-16 2-157,13-9-342,-11 3 0,12-4 0,2 0 0,-9 0 0,9 0 0,-11 0 0,-1 0 0,12 0 0,-8 0 0,3 0 0,4 0 0,-13 0 0,26-7 0,-9 6 0,0-6 0,-3 7 0,23 0 0,-25 0 0,37 0 0,-32 0 0,58 0 0,-35 0 0,1 0 0,-2 0 0,-5-7 0,42-6 0,-18-8 0,-12 7 0,-8-2 0,-41 14 0,9-3 0,-12 5 0,13 0 0,-10-4 0,6 2 0,-5-2 0,-2-1 0,-4 4 0,4-4 0,37-7 0,-10 10 0,29-10 0,-24 12 0,1 0 0,-1 0 0,-11-4 0,-3 2 0,-12-2 0,-4 4 0,3 0 0,-8 0 0,4 0 0,-5 0 0,-39 0 0,19 0 0,-35 4 0,27-2 0,0 2 0,-4-4 0,5 0 0,-6 0 0,5 0 0,-15 0 0,12 0 0,-8 0 0,12 0 0,-20 0 0,2 0 0,-23 0 0,21 0 0,7 0 0,9 0 0,8 0 0,-20 0 0,-46-13 0,-5-2-492,23 7 0,-4 0 181,-8-6 0,-4 1-181,-14 10 0,-3 2 0,-1-6 0,-1-1 375,27 3 0,-2 0 0,8 1-136,7 3 0,3-1 253,-10-11 0,6 1 0,14 9 0,0-8 983,38 11-601,65 0-382,25 14 200,-19-12 0,5-1-200,14 5 0,5 2-328,-18-3 0,4 0 0,3 2 82,-5 2 0,3 1 0,2 1 0,-1 0 0,2 0 0,-1-1 0,1 0 0,1 3 0,7 5 0,2 3 0,-1-1 0,0-2 0,-6-6 0,0-1 0,0-2 0,0 3 0,1 1 0,0 1 0,1 1 0,-1 0 0,1 0 0,-1 0 0,0 0 0,1-3 0,5-4 0,3-4 0,-3 1 0,-7 5-82,-6 8 0,-6 3 0,1-3 0,11-10 0,1-4 0,-12 3-82,-16 5 1,-8 1 1392,40 6 0,-32-18 0,-41 4 0,0-5 0,-5-5 0,4-1 0,26-34 0,31-27-492,-24 24 1,6-3-165,5-2 1,6-5 0,0 3-656,-4 6 0,0 2 0,1-1 0,8-5 0,2-1 0,0 2 235,-2 3 1,0 3 0,-2 4 92,14 2 0,-5 4-264,-10-2 0,-4 3 264,32-2 0,-55-6 0,-16 13 983,-5-2 0,-18 16 0,9 0 0,5-16 0,8-4 0,1-17-613,13-32-370,-21 35 0,6-21 0,-10 33 0,-10 13 0,5-23 0,-7 28 0,5-8 0,-4-3 0,4 12 0,-5-20 0,0 1 0,4 9 0,-2-9 0,2 16 0,-8 1 0,2 5 0,-3 0 0,5 0 0,0-4 0,0 3 0,0-9 0,-4 14 0,2-7 0,-2 8 0,-1-1 0,-1-2 0,0 3 0,-4 0 0,-1-4 0,-1-1 0,-13-17 0,12 3 0,-16-19 0,6 8 0,2-8 0,-3-7-492,-8-13 0,-3-2 163,0 4 1,-2-1 328,-2-10 0,2 2-202,10 24 0,3 4 202,-15-34 0,13-17 0,4 52 0,10-15 0,7 36 0,5 4 0,0 1 983,0 5-361,0 0-182,0-4-440,0 3 0,0-9 0,0-7 0,0 3 0,0-8 0,0 16 0,-7-15 0,5 1 0,-5-17 0,7-23 0,7 18 0,-5-18 0,12 23 0,-12 1 0,5 11 0,-7 3 0,0 11 0,0 0 0,0 6 0,0 0 0,0-35 0,0 14 0,0-34 0,0 23 0,0 1 0,0 11 0,0 3 0,0 16 0,0 1 0,0 1 0,0-2 0,0 0 0,0-4 0,0 5 0,0-6 0,0 5 0,0 1 0,0 5 0,0 1 0,0-1 0,0-5 0,0 4 0,0-4 0,0 5 0,0 0 0,0-4 0,0-14 0,0 5 0,-5-9 0,4 0 0,-4 8 0,5-3 0,0 7 0,0-7 0,0-8 0,0 0 0,0-9 0,0 21 0,0-68 0,-7 44 0,5-47 0,-5 48 0,2 11 0,4 3 0,-9 11 0,2-11 0,1 8 0,0-8 0,2 12 0,4-6 0,-4 9 0,1 2 0,-3 12 0,-43-8 0,29 10 0,-35-15 0,40 16 0,-18-4 0,10 10 0,-4-4 0,12 9 0,5-9 0,0 9 0,0-9 0,0 4 0,0-5 0,5-10 0,-3 3 0,8-25 0,-9 17 0,9-17 0,-11 4 0,10-8 0,-12-12 0,7 12 0,-23-32 0,19 26 0,-11 13 0,22 34 0,0 90 0,0-36 0,0 35 0,0-46 0,0-12 0,0 8 0,0 16 0,0-7 0,0 6 0,7-14 0,-5-21 0,5 21 0,-7-21 0,0 9 0,7 0 0,-6-13 0,6 12 0,-7-20 0,0 3 0,0 1 0,0-4 0,0 8 0,0-3 0,0 4 0,0-4 0,0 15 0,0-13 0,5 14 0,-4-11 0,9-1 0,-4 1 0,0 11 0,-1 3 0,-5 11 0,0 0 0,0 1 0,0 23 0,4-30 0,-2 51 0,2-50 0,-4 17 0,5-26 0,3 0 0,-1-13 0,0 12 0,-7-4 0,0-4 0,5 5 0,-4 2 0,11 0 0,-11 40 0,17 27 0,-11-45 0,0 0 0,3-2 0,1-4 0,7 12 0,-3-14 0,-8-9 0,0-1 0,-7-2 0,0-16 0,0-1 0,0-1 0,4-3 0,-2 8 0,2-3 0,1-5 0,-4 2 0,4-8 0,-5 5 0,0 0 0,5 0 0,1-1 0,0 1 0,3 0 0,-7 0 0,7-1 0,-8 1 0,9 0 0,-4 4 0,0 2 0,3 0 0,-7-2 0,2-4 0,-4 5 0,0-4 0,0 8 0,5-3 0,-4 4 0,4-4 0,0 3 0,-4-3 0,4 0 0,-5 3 0,0-3 0,0 4 0,0-4 0,0 3 0,0-8 0,0 20 0,5-17 0,3 28 0,-2-28 0,6 17 0,-11-20 0,9 3 0,-4-4 0,0 4 0,-1 2 0,-5 0 0,0 3 0,0-8 0,0 4 0,0-6 0,0 1 0,0 0 0,0 0 0,0 4 0,0-3 0,-20-20 0,16 3 0,-16-21 0,15 11 0,4-2 0,-8-5 0,7-11 0,-10-3 0,11 0 0,-6-9 0,7 21 0,-7-21 0,-2 9 0,0 0 0,-3 3 0,11 0 0,-9 13 0,9-23 0,-11 11 0,6-4 0,-14-53 0,5 42 0,8-11 0,1 0 0,-1 5 0,0-18 0,-13 23 0,-2 1 0,4-12 0,-8-2 0,0 3 0,14 17 0,-2-16 0,-10 24 0,21-3 0,-11 0 0,14 7 0,0 9 0,0 8 0,0-4 0,-5 5 0,4 0 0,-4 0 0,0 1 0,4-1 0,-9-5 0,9-12 0,-9 3 0,2-20 0,1 21 0,0-9 0,0 0 0,6-3 0,-6 0 0,7 7 0,-5 9 0,4 3 0,-11-16 0,10-3 0,-5-12 0,2 12 0,-3-8 0,1 8 0,-5 4 0,11 0 0,-4 20 0,5-3 0,0 4 0,-5 0 0,4-5 0,-9-1 0,4-4 0,0-1 0,2 5 0,4-3 0,0 8 0,0-4 0,0 0 0,-5 9 0,4-7 0,-4 8 0,0-5 0,4 0 0,-4 0 0,0-5 0,4-12 0,-11-8 0,10 0 0,-10 3 0,11 11 0,-11-11 0,10-3 0,-10 5 0,11 3 0,-8 13 0,7 3 0,-7-4 0,3-5 0,0 8 0,1-7 0,5 4 0,-10-1 0,8 0 0,-13 6 0,4 16 0,-9 66 0,-1-24 0,6 22 0,1 4-730,4 10 730,-3-21 0,1 0 0,2 14 0,-3 19 0,1-53 0,11 49 0,-4-61 0,5 39 0,0-45 0,5 9 730,-4-12-730,4-4 0,0-1 0,-4-1 0,9-3 0,-9 8 0,4-8 0,-1 4 0,-2-1 0,2-3 0,3 20 0,-5-1 0,10 21 0,-4-3 0,3-8 0,-3-8 0,4 0 0,-3 3 0,0 11 0,12 0 0,-18 24 0,22 6-400,-17-28 0,-2 3 400,7-1 0,-1-2 0,2 28-108,-3-6 108,1-1 0,-3-16 0,4 5 0,1-14 0,-7-21 796,6 9-796,-7-11 112,3-1-112,-8 12 0,9-13 0,-9 7 0,4-17 0,0 1 0,-4 0 0,4 0 0,0-5 0,-4 8 0,13-7 0,-7 13 0,9-3 0,-1 0 0,-8 3 0,10 8 0,-11-8 0,7 12 0,7-4 0,-4 8 0,9 0 0,-11-3 0,2-16 0,-6 3 0,1-8 0,-5 8 0,4-3 0,-4 4 0,0 12 0,8-13 0,-12 12 0,13-15 0,-14-1 0,4 0 0,-5-5 0,0-1 0,9 1 0,-6 0 0,6 0 0,-21-53 0,-2-9 0,-1-22 0,0-4 0,-7-12 0,9 28 0,2 4 0,2 9 0,-5 1 0,12 11 0,-5 3 0,7-1 0,-7-2 0,5-9 0,-5 9 0,0-7 0,6 19 0,-6-9 0,2 16 0,3 1 0,-2 5 0,-1-4 0,-1 3 0,-5-4 0,5-11 0,1 12 0,0-17 0,4-20 0,-18-37-492,18 25 0,-1-2 252,-16 0 0,0 2 240,16 13 0,-2 2 0,-19-10 0,-3-1 0,16 8 0,-1-2 0,-22-22 0,-5-1 0,5 6 0,1 2 0,0 3 0,1 5 0,4 16 0,3 3 0,4-29 0,-2 24 0,6 15 0,-4 0 0,9 25 0,5-7 983,-4 8-502,4-5-481,-5 0 0,1 5 0,4-4 0,-4 9 0,9-13 0,-9 11 0,4-7 0,-7 31 0,-1 6 0,5 44 0,-12-18 0,18 18 0,-11-24 0,14 24 0,0 6 0,-7 0 0,5-6 0,-12-24 0,12 1 0,-5 46 0,0-35 0,5 36 0,-5-24 0,7-29 0,0 49 0,0-61 0,0 22 0,0-36 0,0-1 0,0 2 0,7 16 0,-5-14 0,5 8 0,-7-11 0,0 1 0,0 4 0,0 1 0,0-1 0,5 1 0,-4-1 0,4 1 0,-5-6 0,4 0 0,2-1 0,5-3 0,0 9 0,-5-5 0,-1 6 0,-5-1 0,0-4 0,9 13 0,-7-16 0,13 16 0,-14-18 0,9 4 0,-4-1 0,4-3 0,-4 8 0,-1-3 0,-5 5 0,10-1 0,-8-4 0,12 3 0,-8-8 0,5 4 0,-5-6 0,-1 1 0,-5 0 0,5 0 0,-4-1 0,8 1 0,-7 0 0,2 0 0,1-1 0,6 1 0,1 5 0,-2-4 0,0 8 0,-9-8 0,9-1 0,-9 3 0,9-12 0,-9 13 0,4-9 0,-1 9 0,2-3 0,5-1 0,0-2 0,4-3 0,-3 5 0,4 0 0,-10 0 0,3-5 0,2 8 0,-4-7 0,8 9 0,-14-6 0,4 1 0,-1 0 0,2 0 0,0-1 0,4-4 0,-9 4 0,9-4 0,-9 5 0,8-5 0,-3 3 0,0-3 0,4 5 0,-4 0 0,0 4 0,-2-3 0,1 4 0,-4-6 0,4 1 0,0-5 0,-17-74 0,-14-19-492,1 1 0,-2-10 0,3 7 0,-2-4 164,2 11 0,-1-4 0,5 0 0,10 5 0,5 1 0,-4-1 0,-11-5 0,-5 0 0,5-1 0,10 1 0,4 1 0,-2 2 199,-7 12 0,-3 3 0,1-5 129,2 1 0,2-5 0,-1-1 0,-1 4 0,-4-9 0,0 2 0,0-3 0,3 9 0,1-4 0,0 0 0,0 6-328,-3-1 0,1 5 0,1 0 72,5 0 1,1 1 0,-2 4-237,-10-14 0,-1 2 441,6-3 1,0 5 1033,-14-21-173,18 15-810,8 58 983,4 5 0,-4 2 0,5 4 0,-7-16 0,5 7 0,-5-48 0,-15 2-757,19 16 0,0 0-226,-26-27 0,16-18 0,-11 42 0,-2-42-492,10 35 0,0-4 0,1-14 0,-1-3 383,-7-11 1,0 1 108,7 11 0,-2 6 0,-21-15 0,25 38 0,-10 61 0,21 35 0,-23 32 0,24-27 0,2 0 0,-12 27 0,12 17-609,-22-17 609,20-28 0,-1 2 0,-15 10 0,-1 2-244,10 13 1,0 2 243,-10-11 0,-2 1 0,4 19 0,-1-3-492,1-30 0,-3-2 405,-9 17 1,1-4 86,-1 15 0,-18-11 552,34-36-552,2-12 983,0 1 0,5-5 0,-4 3-46,9-8-937,-9 3 0,9-4 0,-4 0 0,1-5 0,2 3 0,-7 2 0,7 1 0,-7 4 0,-2-1 0,-6-3 0,0 4 0,6 11 0,-15-3 0,14 21 0,-16-16 0,15-1 0,12-26 0,40-38 0,-9-5 0,37-9 0,-42 22 0,30-14 0,-21 15 0,26-24 0,-29 33 0,-4-1 0,-21 13 0,4 0 0,-4-4 0,0 0 0,3 2 0,-3-11 0,5 12 0,0-4 0,-5 25 0,10 36 0,-13 48 0,8-27-492,-10-3 0,-2 3 248,1 24 244,0-19 0,0 1 0,-4-23 0,1-2-39,2 10 0,0-6 39,-6-2 0,-4 40 0,-3-17 0,1-27 0,0 0 0,-1 27 0,-4-6 0,10-13 0,1 0 0,-4 6 0,3-10 0,3-4 0,5-17 983,0-16-742,0 3-159,0-8-82,0 8 0,0-3 0,0 0 0,7 24 0,-6-19 0,6 21 0,-2-22 0,-4-4 0,4-2 0,0-4 0,-4 0 0,9 4 0,-9 2 0,4 0 0,-1 3 0,-2 8 0,2-8 0,6 12 0,-8-20 0,13 8 0,-9-8 0,0 4 0,3-6 0,-3 1 0,0 5 0,6 12 0,4 8 0,1 11 0,10 24 0,-12-29 0,8 49 0,-11-60 0,1 20 0,-9-26 0,-4-7 0,0 9 0,0-6 0,0-4 0,0-2 0,0-4 0,0 0 0,0 0 0,0-1 0,0 1 0,-9-5 0,6 4 0,-6-4 0,4 4 0,4 6 0,1 1 0,8 16 0,-2-14 0,6 13 0,-11-20 0,4 8 0,0-3 0,1 5 0,0-1 0,-1-4 0,-1-2 0,-3-4 0,-1 0 0,-6-5 0,-5 8 0,-4-7 0,-2 14 0,-29 19 0,24-12 0,-27 29 0,36-38 0,-3 8 0,7-21 0,3 4 0,0-4 0,-4 0 0,4 3 0,0-3 0,-4 0 0,-12-1 0,7-5 0,-12 0 0,16 0 0,0 0 0,0 0 0,0 0 0,0 0 0,0 0 0,0 0 0,83 0 0,-48 0 0,34-5 0,9-1-984,22 3 713,-15-3 1,5 1-222,-1 4 0,3 2 164,-8-1 0,5 1 0,-5-2 58,12-6 1,-4 0-148,-3 6 0,-3-1 417,-17-5 0,2 0 0,25 6 0,1 2 0,-24-1 0,0 0 0,26 0 0,-5 0 0,-12 0 0,-35 0 0,-3 0 983,-17 0-710,0 0 710,-64 0 0,18 7-680,-19 0 0,-7-1-303,-21 4 0,1 1-84,5-9 1,0-4 83,-18-9 0,14 9 0,3 1 0,6-10 0,14 11 0,41-5 0,-3-1 0,7-10 0,-9-1 983,3-16-761,2 8-222,-7-8 0,-1-23 0,0 14 0,-4-18 0,9 32 0,-2 17 0,10 1 0,-3 4 0,2-5 0,-8 5 0,-14-6 0,5 1 0,-4-3 0,12 3 0,5 6 0,0 0 0,0-1 0,5-5 0,-3-4 0,2-2 0,-3 0 0,4-15 0,-4 12 0,2-24 0,-9 19 0,1-20 0,-23-38 0,25 24 0,-4 10 0,2 3 0,9 10 0,-1-8 0,3 19 0,5-3 0,5 12 0,1 10 0,0-4 0,4 9 0,-4-4 0,4 5 0,1 0 0,0 0 0,0-4 0,-6 17 0,0-5 0,-10 18 0,-1-9 0,-5 3 0,-16 1 0,8 2 0,-15 3 0,1-14 0,-50-2 0,24-10 0,4 1 0,-8-2-492,-20-13 0,-5-7 164,25 3 0,-2-2 0,-2 0 0,-17 0 0,-3 1 0,-2-5 0,-3-9 0,0-4 0,-1 2 115,5 7 0,1 3 1,-3-3 212,13 1 0,-3-2 0,1-2 0,3 1 0,-15-6 0,2 0 0,3-3 0,5-2 0,1-1 0,3 0-328,7 7 0,2 0 0,3-2-164,-14-20 0,4 1 387,12 16 1,7 2 104,-2-22 0,44 30 0,14 10 983,0 9 0,5 0 0,-4-16 0,13 12 0,-2-17 0,5 15-130,-2 0-853,-9 1 0,9 1 0,-13 3 0,12-4 0,-13 5 0,14-5 0,-3 9 0,9-7 0,-4 8 0,15 0 0,-13-4 0,10 4 0,-9-5 0,8-2 0,8-1 0,24-28 0,-26 22 0,5-20 0,-23 25 0,-4-2 0,-1 0 0,-2 1 0,-8 5 0,4-4 0,-5-2 0,0-5 0,0-11 0,0-27 0,0 7 0,-7-18 0,1 35 0,-8 3 0,4 16 0,-1 1 0,5 5 0,-4 5 0,4-8 0,0 7 0,1-9 0,10 5 0,1 5 0,9 1 0,-3 5 0,9 0 0,-10 5 0,10 1 0,-9 0 0,3-1 0,-4-1 0,0-2 0,0 12 0,-6-7 0,5 4 0,-9-2 0,4-3 0,0 5 0,-4 5 0,4 0 0,-5 6 0,0-1 0,0 12 0,-14 50 0,4-23 0,-6 34 0,2-47 0,12 1 0,-16 23 0,15-18 0,-8 2 0,6-28 0,-1-12 0,0-3 0,-8 9 0,11-10 0,-11 0 0,13-1 0,34-47 0,-1-13 0,16 0 0,2-4 0,-7-25 0,-7 37 0,-2 3 0,-9-9 0,6 1 0,-8 15 0,-8 5 0,-10 12 0,-5 2 0,0-7 0,5 8 0,-4-8 0,3 7 0,-4-2 0,0-1 0,0 4 0,0-4 0,0 5 0,-4 1 0,-2-1 0,-10 0 0,4 0 0,-4-5 0,5 4 0,5-3 0,1 4 0,1 0 0,2 0 0,-7 5 0,-2 1 0,-1 5 0,1 5 0,1-4 0,4 4 0,-5-1 0,0 2 0,1 0 0,-1-1 0,0 0 0,-5-4 0,-1 4 0,-4-5 0,4 0 0,1-5 0,5 4 0,0-9 0,-4 9 0,-2-9 0,-16 2 0,8 1 0,-29 3 0,-7 1-796,-16 3 796,2 1 0,2-2 0,8-3 0,-3 2 0,31-17 0,-10 9 0,-24-17 0,17 10 0,-15-1 796,39 10-796,4 3 0,15 5 0,0 0 0,1 0 0,-1 0 0,-40 0 0,30 0 0,-69 0 0,29 0 0,12 1 0,-2-2-492,0-4 0,1-1 295,-1 5 0,2-1 197,-28-16 0,17 16 0,32-5 0,12 7 0,0 0 0,4 0 0,-20 0 983,13 0-588,-26-7-395,9 5 0,0-5 0,-9 7 0,9 0 0,0 0 0,3 0 0,16 0 0,2 0 0,4 0 0,0 0 0,-5 5 0,-1-4 0,-4 4 0,-1-5 0,0 0 0,6 0 0,-16 7 0,0 2 0,-4-1 0,-32 22 0,26-18 0,-52 12 0,40-3 0,-40-17 0,17 10 0,0-7 0,17-1 0,27 2 0,11 2 0,6-9 0,0 4 0,5 0 0,0 1 0,0 0 0,0 3 0,48-56 0,-10 33 0,43-50 0,-23 40 0,24-5 0,6 1-724,0 7 724,-19 13 0,2 3 0,22-2 0,-32 3 0,1 1 0,43 1 0,-52-10 0,26 11 0,-44-9 0,21 2 0,-9 1 0,0-5 724,32 11-724,-38-4 0,19 7 0,3 1 0,-8-2 0,8-3 0,0-2 0,-10 1 0,14-8 0,-34 11 0,4-5 0,-3 4 0,3-4 0,7 5 0,3 7 0,11-5 0,24 5 0,-29-7 0,26 0 0,-43 0 0,3 0 0,-8 0 0,-3 0 0,0 0 0,-2 4 0,12 5 0,28-3 0,-2 1 0,6-2 0,-26-4 0,-16 4 0,8 0 0,-12-4 0,8 4 0,-11-1 0,1-2 0,-5 12 0,8-12 0,-11 29 0,11-21 0,-6 33 0,4-23 0,1 8 0,-3-8 0,6-3 0,-9 16 0,3-8 0,-3 19 0,-6-8 0,6 11 0,-7-11 0,0 9 0,-12 0 0,10 5 0,-10-5 0,12-12 0,-7 0 0,-2 3 0,-5-5 0,1-3 0,7-18 0,-4 6 0,4-9 0,0 7 0,-3-3 0,2 1 0,1 8 0,-8-8 0,2 4 0,-5-10 0,1 3 0,6-8 0,-1 4 0,0-5 0,-5 0 0,-1-5 0,0-1 0,2 0 0,9-8 0,-9 7 0,13-9 0,-13 5 0,9 0 0,0 0 0,1-4 0,1 3 0,2-4 0,-2 5 0,-1-5 0,4 4 0,-4-3 0,5 4 0,0 0 0,0 0 0,0 0 0,-5 0 0,4 0 0,-4 0 0,5 1 0,-5-1 0,4 0 0,-14 0 0,13 0 0,-17 0 0,11 0 0,-12 0 0,8 5 0,-20 1 0,1-2 0,-5 6 0,3-6 0,11 7 0,-35 0 0,27 0 0,-27 0 0,36 0 0,-1-5 0,0 4 0,1 0 0,4 3 0,1 2 0,5-4 0,0 0 0,0 0 0,-4 0 0,-14 7 0,-30-5 0,17 5 0,-15-7 0,36-5 0,-13 4 0,15-4 0,-13 5 0,15 0 0,0 5 0,-3-4 0,3 4 0,-16-5 0,8 0 0,-43 0 0,26 0 0,-17 1 0,0-2 0,11-4 0,-8 4 0,-3 1 0,-7-5 0,-11 5 0,-17 0 0,40 7 0,-5-5 0,26 5 0,-24 4 0,27-8 0,-39 8 0,45-6 0,-9-4 0,11 8 0,5-3 0,2 0 0,4-1 0,-10 0 0,3-4 0,-4 9 0,2-9 0,8 4 0,-4-5 0,10 4 0,-3-2 0,-2 7 0,-6-3 0,0 5 0,1-5 0,5 3 0,0-7 0,1 7 0,-1-8 0,29 14 0,-13-13 0,25 8 0,-19-6 0,16-2 0,-12 2 0,12-4 0,-16 0 0,4 0 0,-3 5 0,8-4 0,-3 4 0,5-5 0,-1 0 0,1 0 0,-1 0 0,12 0 0,-8 5 0,8-4 0,-17 4 0,5-5 0,-9 0 0,8 0 0,-8 0 0,3 0 0,-4 5 0,0-4 0,4 4 0,14 2 0,6 1 0,13 8 0,23 4 0,-18-10 0,18 8 0,-35-16 0,32 5 0,-3-7 0,-15 0 0,1 0 0,14 0 0,-9 0 0,-39 0 0,3 0 0,-8 0 0,13 4 0,-7-2 0,9 2 0,-11-4 0,5 0 0,-9 0 0,8 5 0,32-4 0,13 4 0,0-5 0,-9-6 0,3-2-535,36 5 535,-42-1 0,0 1 0,42 12-100,-48 0 100,24-2 0,-29-7 0,10 0 0,-37 0 0,-4 0 532,0 0-532,-5 9 103,-1-2-103,-5 9 0,0-5 0,-5 4 0,-1 2 0,-10 4 0,4 1 0,-4-1 0,5-4 0,0-1 0,5-6 0,-3-4 0,3 4 0,-5-9 0,0 4 0,0-5 0,0 5 0,-5-4 0,0 4 0,-1-1 0,-4-2 0,9 7 0,-8-8 0,8 4 0,-9-5 0,9 0 0,-3 0 0,4 0 0,0 5 0,-5-4 0,4 4 0,-8-5 0,7 0 0,-2 0 0,-12 7 0,7-5 0,-8 5 0,-28-7 0,30 0 0,-30 0 0,23 0 0,-3 7 0,-35-6 0,17 6 0,-1-7 0,12 0 0,28 0 0,-17 0 0,4 0 0,3 0 0,-20 0 0,-14 0 0,5-7 0,-17 6 0,24-6 0,11 7 0,3 0 0,16-5 0,1 3 0,5-2 0,0 4 0,0 0 0,1 0 0,-6 0 0,4 0 0,-9 0 0,5 4 0,-6-2 0,5 2 0,-15-4 0,12-4 0,-13 2 0,0-2 0,-3 4 0,0 0 0,3 0 0,16 0 0,1 0 0,5 0 0,1 0 0,-1 0 0,0 0 0,-16 0 0,7-5 0,-9 3 0,9-2 0,8 4 0,-8 0 0,3 0 0,-5 0 0,5 0 0,2 0 0,4 0 0,-5 0 0,4 0 0,-9 0 0,9 0 0,-3 0 0,4 4 0,0-2 0,-5 2 0,-1 1 0,1-4 0,5 9 0,1-9 0,4 9 0,0-4 0,-4 0 0,9 3 0,-13-3 0,6 5 0,-3 0 0,7 4 0,-1-3 0,4 4 0,-4-6 0,9-4 0,12-1 0,-3-5 0,12 0 0,-13 5 0,8-4 0,-8 9 0,9-4 0,-9 0 0,8-2 0,-8 1 0,8-4 0,-3 4 0,0-5 0,14 0 0,1 7 0,3-5 0,33 16 0,-2-15 0,-18 8 0,4 0-462,10-15 1,0-3 461,-9 11 0,0 0 0,11-10 0,-4-2 0,5 8 0,3 0 0,-48 0 0,12 5 0,-4-4 0,-4 4 923,21 2-923,-21-5 0,5 5 0,-14-7 0,1 0 0,0 0 0,1 0 0,3 0 0,-3 0 0,5 0 0,-1 0 0,12 0 0,1 0 0,13 0 0,-2 0 0,-9 0 0,-7 0 0,2 0 0,0 0 0,5 0 0,9 0 0,14 0 0,-17 0 0,26 0 0,-32 0 0,11 0 0,24 0 0,-29 0 0,50 0 0,-62 0 0,38 0 0,-48 0 0,11 0 0,-19 0 0,9 0 0,-9 0 0,3 0 0,-4 0 0,0 4 0,-1-2 0,1 2 0,0-4 0,0 0 0,-1 0 0,1 0 0,0 0 0,0 0 0,-1 0 0,-4 10 0,-6 2 0,-1 9 0,-9-4 0,4 3 0,0-8 0,-8 4 0,11-5 0,-11-5 0,8 3 0,-5-8 0,0 4 0,0-5 0,-4 5 0,3 1 0,-4 0 0,0 3 0,4-7 0,-4 2 0,6-4 0,-1 0 0,0 0 0,-5 0 0,-1 0 0,-4 0 0,-36 0 0,27 0 0,-39 0 0,45 0 0,-9 0 0,16 0 0,-15 0 0,12 0 0,-8 0 0,12 0 0,5 0 0,0 0 0,0 0 0,1 0 0,-1 0 0,-16 0 0,12 0 0,-13 0 0,1 0 0,-4 0 0,-17 0 0,-23 0 0,-6 0 0,0 0 0,-17 0 0,40 0 0,-17 0 0,35 0 0,-18 0 0,16 0 0,-8 0 0,13 0 0,16 0 0,1 0 0,5 0 0,1 0 0,-1 0 0,0 0 0,0 0 0,0 0 0,0 0 0,-5 0 0,0 5 0,-18-4 0,15 4 0,-13-5 0,15 0 0,0 0 0,1 0 0,1 0 0,3 0 0,-4 0 0,5 0 0,-5 0 0,4 0 0,-8 0 0,8 0 0,-20 7 0,17-5 0,-29 5 0,13-7 0,-5 5 0,8-4 0,12 4 0,5-5 0,0 0 0,0 0 0,1 0 0,-1 4 0,-5-2 0,-1 2 0,-4-4 0,4 5 0,-4-4 0,9 4 0,-3-5 0,4 0 0,0 5 0,-5-4 0,4 4 0,1 0 0,-3-4 0,6 4 0,-7-5 0,-1 0 0,4 0 0,-8 4 0,8-2 0,-4 2 0,5-4 0,-5 0 0,4 0 0,-3 5 0,4-4 0,5 9 0,-4-9 0,-1 9 0,4-4 0,-8 4 0,14 1 0,-8 0 0,7 4 0,-2 2 0,4 0 0,0 3 0,0-8 0,-5 4 0,-1-1 0,-5 2 0,0 4 0,0 1 0,-5-1 0,4 1 0,1-5 0,2 3 0,8-3 0,-11 16 0,5-9 0,-8 20 0,8-19 0,0 8 0,0 0 0,0-9 0,-1 21 0,-1-26 0,7 8 0,-7-16 0,7 0 0,-2 0 0,4-1 0,0 1 0,-5 0 0,-1 0 0,0-1 0,-4-4 0,4 4 0,0 1 0,1 1 0,5 3 0,0-4 0,-5 4 0,-1 2 0,-10 0 0,9 3 0,-7-8 0,6 20 0,-9-17 0,3 12 0,3 0 0,2-12 0,2 16 0,1-14 0,2 0 0,4-2 0,-10-4 0,8 5 0,-13-4 0,14 3 0,-4 1 0,0-4 0,-1 8 0,0-3 0,-4 4 0,4-4 0,0-2 0,-3-4 0,7 0 0,-2 0 0,-1-1 0,4 1 0,-4 0 0,5 0 0,-5-5 0,4 8 0,-9-7 0,9 9 0,-4-1 0,0-3 0,4 4 0,-4-6 0,5 1 0,0 0 0,0 0 0,0-1 0,-5 6 0,4-4 0,-4 8 0,5-8 0,0 8 0,0-3 0,-5 0 0,4-2 0,-4-4 0,5 0 0,10-5 0,-3-1 0,9-5 0,-6 4 0,6-2 0,-4 2 0,3-4 0,-4 0 0,0 0 0,0 0 0,-1 0 0,1 0 0,0 0 0,0-4 0,16 2 0,-13-7 0,18 3 0,-20 0 0,4-4 0,-6 9 0,1-9 0,0 4 0,0-5 0,4 0 0,-3-4 0,8 2 0,-8-2 0,4-1 0,-10 4 0,3-8 0,-3 3 0,0-5 0,6-11 0,4-3 0,1-12 0,10-23 0,-10 11 0,-2-1 0,9-27 0,-5 29 0,0 2 0,3-14 0,2 17 0,0-40 0,-1 40 0,-3-5 0,-5 26 0,4 0 0,-16 13 0,16-7 0,-11-1 0,8 9 0,-6-10 0,4 14 0,-3 4 0,6-5 0,-1 9 0,-5-8 0,-1 5 0,-4-2 0,4-4 0,1 5 0,0 0 0,0 0 0,-5 0 0,3 5 0,-3-3 0,5 3 0,0 0 0,-1 1 0,1 14 0,-5 3 0,-1 5 0,-5-2 0,0-4 0,0 0 0,0 4 0,-5-3 0,4 4 0,-9-5 0,9-1 0,-9 1 0,9 0 0,-9 0 0,4-1 0,0 6 0,-3 1 0,3 4 0,-1-4 0,3 3 0,-1-3 0,-3 16 0,-4-13 0,4 11 0,-2-19 0,4 9 0,0-9 0,-4 3 0,9 1 0,-8 0 0,7 6 0,-7-1 0,0 12 0,-2-8 0,3 8 0,-2-17 0,9 5 0,-4-9 0,5 3 0,0-4 0,0 0 0,0-1 0,0 1 0,0 0 0,-5 0 0,4-1 0,-4 1 0,5 0 0,0 4 0,0-3 0,-5 4 0,4-5 0,-4-1 0,5 1 0,0 0 0,0 0 0,-5-1 0,-1 1 0,0 5 0,-3-4 0,3 3 0,-1 1 0,-2 0 0,-2 1 0,4 15 0,-13-12 0,11 24 0,-2-20 0,-6 9 0,15-11 0,-13-5 0,7 14 0,1-11 0,0 13 0,2-16 0,-1-2 0,-5-4 0,5 0 0,-3 0 0,8-1 0,-4 1 0,5 0 0,0 0 0,0-1 0,0 1 0,0 0 0,0 0 0,0-1 0,0 1 0,9-5 0,15-1 0,0-5 0,9 0 0,-16 0 0,-2 0 0,-4 0 0,0 0 0,0-5 0,16 4 0,-17-9 0,16 9 0,-25-9 0,13 4 0,-12-5 0,18 0 0,-18 1 0,8-1 0,-6 0 0,2 0 0,5 0 0,5-5 0,-2-12 0,4-8 0,-9 5 0,-2-1 0,0 3 0,-1 5 0,2-9 0,4 0 0,-10-4 0,14 1 0,-13-8 0,11 19 0,-13-8 0,9 16 0,-4-3 0,5 8 0,-1-4 0,-4 5 0,4 0 0,-9 0 0,4-4 0,-5-2 0,9-5 0,-6 1 0,11-1 0,-2-35 0,-4 27 0,3-38 0,-6 43 0,10-19 0,7-14 0,1 22 0,-3-12 0,-10 37 0,-4 0 0,4 0 0,-2-16 0,3 7 0,7-13 0,-11 11 0,8 1 0,-9 4 0,0 1 0,-2 5 0,1 5 0,-4-4 0,4 0 0,0 2 0,1-1 0,0 4 0,8-1 0,-7 0 0,14 1 0,-5 5 0,6 0 0,-5 0 0,-2 0 0,-4 0 0,-5-5 0,8 4 0,-11-9 0,11 9 0,-8-4 0,0 19 0,-1 0 0,-5 7 0,0-5 0,0-1 0,-7 13 0,0-3 0,-1 19 0,-2-19 0,-2 43 0,-1-38 0,1 22 0,2-37 0,9 1 0,-4-4 0,5 8 0,0-3 0,0-1 0,-5 5 0,4-9 0,-4 3 0,0 1 0,-3 12 0,1-4 0,0 9 0,2-11 0,-1-5 0,0 3 0,2-3 0,-1-1 0,3 0 0,-2-1 0,-3 14 0,5-5 0,-5 9 0,2-16 0,4 14 0,-4-16 0,-2 29 0,5-25 0,-5 14 0,2-11 0,-3 11 0,1 3 0,-7 11 0,8-11 0,-17 8 0,10-19 0,-2 8 0,10-16 0,0 3 0,4 8 0,-11 8 0,5 0 0,-1 8 0,-4-8 0,11 12 0,-11-12 0,11-8 0,-4-13 0,0 1 0,4-4 0,5-1 0,8-7 0,5-8 0,-1-3 0,-6 1 0,6-8 0,1 7 0,-1-4 0,16-1 0,-22 5 0,21-10 0,-3-5 0,-7 4 0,11-2 0,-22 14 0,-4-4 0,4 0 0,-4 2 0,0-6 0,8 8 0,-11-10 0,11 4 0,-13-4 0,4 6 0,0-1 0,-4 0 0,4 0 0,-5 0 0,0-5 0,4-1 0,-2-16 0,2-26 0,3 10 0,0-3 0,-4-31 0,18-11 0,-19 58 0,5 3 0,-7-1 0,4 15 0,-2-13 0,7 15 0,-8-40 0,11 4 0,2-4 0,-2-31 0,-1 27 0,0 6 0,-4 19 0,-7 3 0,0 11 0,0 1 0,0-1 0,0 0 0,0 6 0,0 0 0,0 5 0,5 0 0,1 5 0,0-4 0,3 4 0,-3 0 0,0-3 0,4 3 0,-4-5 0,0 0 0,3-5 0,-7-1 0,7 0 0,-8 2 0,9 4 0,-4 5 0,0-4 0,3 9 0,-3-4 0,5 0 0,0 4 0,16-4 0,-8 5 0,10 0 0,26 0 0,-34 0 0,46 0 0,-53 0 0,13 0 0,-21 10 0,-1 2 0,0 9 0,-4 1 0,4 11 0,-5-9 0,0 4 0,0-7 0,0-9 0,0 8 0,0-8 0,0 3 0,0-4 0,0 5 0,-5 0 0,4 17 0,-4-8 0,0 8 0,-1-12 0,0 12 0,-4-13 0,9 7 0,-4-12 0,1 2 0,2 0 0,-7-2 0,7-4 0,-2 0 0,-10 16 0,10-7 0,-10 13 0,9-12 0,4 1 0,-9 4 0,9-3 0,-4-2 0,5-5 0,-5-6 0,4 1 0,-4 0 0,5 0 0,0-1 0,0 6 0,0-4 0,0 8 0,-5-8 0,4 8 0,-4-8 0,1 4 0,2-5 0,-2-1 0,-1 1 0,3 5 0,-2-4 0,4 19 0,0-11 0,0 8 0,0-8 0,0-3 0,0 0 0,0 3 0,0-3 0,-5 4 0,4 1 0,-4-5 0,5 3 0,-5-8 0,4 3 0,-4-4 0,5 0 0,0 4 0,0-3 0,0 4 0,0-5 0,0-1 0,26-4 0,-10-1 0,22-5 0,-22 0 0,5 0 0,-5 0 0,6 0 0,-6 0 0,0 0 0,-5 0 0,0 0 0,-1-14 0,-4 0 0,4-12 0,-9-7 0,11-3 0,-4-12 0,1 1 0,-2-1 0,7-46 0,-11 46 0,11-32 0,0 46 0,-11-2 0,11 0 0,-3-32 0,-8 3 0,13-1 0,-15-2 0,11 32 0,-10 0 0,10 13 0,-6 8 0,0 4 0,-2-1 0,-4-8 0,5 8 0,-4-9 0,4-7 0,-5 3 0,7-19 0,-5 19 0,5-20 0,-2 21 0,-4-9 0,4 11 0,-5-11 0,0 13 0,0-7 0,0 16 0,0 0 0,0 0 0,-5 1 0,4-1 0,0 0 0,7 5 0,5-9 0,0 13 0,0-8 0,-5 5 0,3 4 0,2-4 0,1 5 0,3 0 0,1 5 0,-4 1 0,3 0 0,-4 4 0,-5-4 0,4 0 0,-9 8 0,8-12 0,-3 17 0,0-11 0,-1 12 0,-5-3 0,0-1 0,0 16 0,0-12 0,0 13 0,0-17 0,0 5 0,0-5 0,-5 6 0,4 35 0,-9-32 0,9 30 0,-8-38 0,7 0 0,-3 3 0,1 6 0,2 10 0,-2-2 0,4 10 0,0-19 0,-5 8 0,4-12 0,-4 1 0,5 11 0,-7 2 0,5 13 0,-5-17 0,-4 36 0,1-30 0,-3 34 0,6-35 0,7-8 0,0-8 0,0-8 0,0 4 0,0-6 0,5 6 0,-4-4 0,8 3 0,-7 1 0,2-4 0,-4 8 0,0 8 0,5-8 0,-4 7 0,4-11 0,-5-4 0,5 3 0,-4-4 0,4 4 0,-5 2 0,5 5 0,-4-6 0,8 0 0,-7-5 0,2-1 0,1-4 0,6-1 0,-4 0 0,7-4 0,-8 9 0,5-9 0,0 4 0,4-5 0,-3 0 0,9 0 0,7-8 0,-9 2 0,8-7 0,-16 2 0,5 0 0,-4-5 0,8 4 0,-8-8 0,3 3 0,-9 0 0,-1 1 0,0-9 0,-4-6 0,4-3 0,0 1 0,-4 0 0,15-27 0,-13 7 0,8-7 0,-6 27 0,-4 0 0,4 13 0,-5-12 0,0 16 0,0-6 0,0-11 0,0 8 0,0-8 0,0 0 0,0-3 0,0 0 0,0-9 0,0 9 0,0 0 0,0-8 0,0 19 0,0-20 0,0 9 0,0 0 0,0-8 0,0-39 0,0 0 0,0 32 0,0 1 0,0-21 0,0-5 0,0 38 0,4-18 0,-3 45 0,4 1 0,-5-1 0,5 0 0,-4 0 0,9 0 0,-4 5 0,9-4 0,-3 9 0,9-9 0,-5 9 0,6-4 0,-6 5 0,0 0 0,-5 0 0,16 0 0,-12 5 0,28 3 0,-28 4 0,12 1 0,-21-3 0,3 6 0,-7-4 0,2 20 0,1-13 0,-4 14 0,4-11 0,-5-1 0,0 1 0,0-1 0,0 1 0,0 11 0,0-14 0,0 13 0,0-15 0,-5 4 0,4 1 0,-11 16 0,3-1 0,-4 3 0,4-7 0,5 0 0,4-13 0,-5 12 0,-1-15 0,0 4 0,1 1 0,0-1 0,4-4 0,-4 15 0,5-1 0,0 16 0,0 1 0,0-1 0,0-11 0,0-3 0,0 0 0,0-9 0,5 4 0,-4-7 0,4-5 0,-5 6 0,0 11 0,0-9 0,0 5 0,0-9 0,0-8 0,0 3 0,4 1 0,-2-4 0,2 3 0,-4 1 0,0-4 0,0 8 0,0-3 0,0 0 0,5 3 0,-4-8 0,4 3 0,-5 1 0,0-4 0,0 3 0,5-4 0,-4 0 0,4 0 0,0-1 0,-4 17 0,4-12 0,-1 12 0,7-11 0,-4-4 0,8-2 0,-9 0 0,4-4 0,6 5 0,-4-5 0,3-6 0,-4-6 0,0-5 0,0 0 0,-1 0 0,1 0 0,5 0 0,-4 5 0,8 1 0,-8 5 0,3 0 0,1-5 0,-4 4 0,3-4 0,-4 5 0,0 0 0,0-4 0,-1 2 0,1-3 0,0 5 0,4 0 0,-3 0 0,4 5 0,-5-4 0,-1 4 0,1-5 0,0 5 0,0 1 0,4 10 0,-1 12 0,7-4 0,3 21 0,-7-21 0,13 21 0,1-2 0,7 5-492,12 2 0,6 1 0,14 17 0,8-3 393,-17-28 1,4-3 0,-6-3 98,-1 0 0,-4 0-492,18 13 0,-6 1 462,-1 16 30,-14-10 0,2 2 0,-12-13 0,-2-3 0,34 22 0,-28-19 0,-23-24 0,-6-10 0,0 3 983,-5-8 0,4 4 0,-3 0-655,8 1-328,-8 5 0,4 0 0,-1 4 0,-3 2 0,6 16 0,-7-14 0,7 13 0,-6-15 0,-1 16 0,8 3 0,-16 0 0,11-3 0,-7 0 0,0-9 0,1 4 0,1-7 0,-7-9 0,2 8 0,-4-8 0,0 8 0,0-3 0,0 4 0,0-4 0,0-1 0,0-6 0,0 6 0,0 1 0,-4-5 0,2 7 0,-3-12 0,5 8 0,5 1 0,1 1 0,10-1 0,-4 0 0,-2-5 0,0-1 0,-4-4 0,10-1 0,0-10 0,64-23 0,-20-17-492,17-11 0,5-7 0,-28 11 0,1-4 164,7-1 0,6-4 0,-4 0 0,-15 10 0,-5 0 0,4 2 0,7 1 0,4 2 0,-5-3 0,-6-4 0,-4-3 0,0 2-164,21-16 0,1 3 209,5-1 0,3 0 283,-17 16 0,3 0 0,0 3-328,-4 9 0,2 2 0,-3-2 0,-1-9 0,-2-3 0,1 3-52,26-10 0,-3-1 294,-15-17 0,-3-1 86,5 13 0,-2 2 491,-17 4 1,-3 3-326,6 4 1,-5 8 816,-7 8-139,22 1 139,-36 14 0,-4-1 0,3 0 0,-13 6 0,3-5 0,-5 4 0,1 0-653,0 2-330,-2 4 0,-4 0 0,0-5 0,0-12 0,0 3 0,0-8 0,0 16 0,0 2 0,5 4 0,-4-16 0,4-28 0,-5-22 0,0 16 0,0-2-224,0 9 0,0 2 224,0 0 0,0 3 0,0-22 0,7 23 0,-5 17 0,5 4 0,-7 16 0,-5 0 0,-1 5 448,0-3-448,-4 7 0,4-2 0,-9 4 0,-2 0 0,-5 0 0,5 0 0,-38-23 0,-29 4-492,33 1 0,-5-1 95,-29-5 0,-1 1 397,29 8 0,2 0 0,-19-5 0,0-5 0,5-12 0,6-1-855,-10 2 855,2-17 0,8 1 0,30 28 0,-33-23 0,49 41 0,1-4 0,5 9 983,0-4-269,-16 5-714,-28 0 0,-4-1 0,-6 2-383,11 4 1,-4 1 382,-36 1 0,-7 4-492,10 11 0,0 4 0,-3-1 0,-1 1 288,19-8 1,-3 0 0,10 1 203,11 0 0,3 0-285,-30-2 1,5-4 284,21-2 0,-20 12 0,36-14 983,23 7-550,-24-1 550,19-3 0,-6 17 0,-13 14-500,7 1-483,-4-15 0,-1 1 0,-13 34 0,-16-16 0,33 2 0,1 13 0,2-6-492,4-12 0,-2 0 164,-14 21 0,-7 11 0,6-10 192,12-17 0,1-3-299,-21 24 0,2-3 435,-4 1-40,6 11 40,22-32 0,15-12 0,-7 8 983,10-24 0,4 12 0,-7-16-829,13 1-107,-12 3-47,12-8 0,-7 4 0,7-5 0,-7-5 0,3-2 0,-5-4 0,-5 0 0,-1 0 0,-16 0 0,13 5 0,-7-4 0,12 4 0,-14-5 0,-30 0 0,17 0 0,-5-5 0,16-3 0,5 1 0,-22-14 0,0 11 0,1-20 0,-1 12 0,3-4 0,-4 1-984,-34 7 831,1-1 1,-7 3-340,10 11 0,-2 2 164,15-6 0,-3-1 0,-2 1 0,-11 4 0,-4 0 0,0 0 0,-2-4 0,-1-1 0,1 1 0,6 4 0,2 2 0,0-1 0,2 1 0,1-1 0,8-1-103,13-2 1,6-1 1265,-33 3-835,50-6 983,16 7-9,-16-41 9,18 21 0,-7-32 0,10 19-267,-1-27-716,3-17 0,4 17 0,1-4 203,-1 12 1,1-2-204,-3-22 0,-1 4 0,-10 1 0,4-9 0,5 63 0,9 1 0,-4 5 0,5 0 0,-5-4 983,-3-14-776,-8 5-207,6-5 0,-4 14 0,3 4 0,-1 5 0,-4 1 0,5 5 0,0 0 0,-4 0 0,3 0 0,1 0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15:09:01.7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3656 875 24575,'-89'-20'0,"16"3"0,-3 4 0,22 10 0,-4 2-328,-10 1 0,-8 1 0,-1 1 0,0 3 0,0 2 0,-3 1 184,-14 2 0,-3 1 1,2 1 291,7 1 1,0 0 0,7-2-149,-11-2 0,11 0 0,-14 9 470,65-18-470,-68 0 0,7 1 0,-15-2-246,29-2 0,-6-1 0,-4-1 0,-2 1 49,8 2 0,-1 2 1,-2 0-1,-2-1 0,0 0 107,-9-2 0,-5 0 1,1-1-1,4 0 1,8 1 89,-8 1 0,8 1 0,3 0 327,-4 2 1,3-1 0,40-8-283,50-7 183,2-2-228,9-5 0,11-4 0,51-28-492,-28 28 0,6 0 23,31-13 1,3 0 468,-22 10 0,0 1 0,19-2 0,-3-4 0,-24-8 0,-4 0 419,-4 19 1,-1-2-420,-1-21 0,-7 3 36,-4 18-36,-3-16 0,-27 20 0,-9 9 983,5-3 0,-4 4 0,9 5-243,-4 1-740,5 5 0,-1 0 0,6 9 0,25 27 0,-2-4 0,13 26 0,-22-29 0,-10 4 0,-14-16 0,-2-2 0,1-4 0,-4 16 0,4-12 0,-5 17 0,-5-16 0,44-48 0,-27 9 0,34-32 0,-37 28 0,0 21 0,-8 48 0,-1 23 0,16-17 0,0 1-225,-12 26 0,-1 1 225,25 18 0,-28-23 0,0-29 0,4 14 0,-3-39 0,9-1 0,-9-6 450,4-34-450,-5 11 0,0-30 0,0 36 0,14 67 0,3 30-492,-4-15 0,4 3 46,11-7 1,2-2 445,-7-5 0,0-2 0,6-4 0,0-5 0,1 7 0,-13-9 0,-6-45 0,16-2 0,-17-8 0,16-7 0,-12-65 0,-2 20 0,0-6-208,5-27 1,-2-5 207,-4 3 0,-3-1 0,-2 25 0,0-1 0,-2 2 0,-3-13 0,-2-1 0,-4 14 0,-1-2 0,1 2 0,4-15 0,-1 2 0,-13-12 0,1 5-163,12 31 0,0 4 163,-11-44 0,13 64 0,0 13 0,0 19 0,0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15:09:14.0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 0 24575,'-3'30'0,"2"-3"0,-8 7 0,7-10 0,-4 46 0,6-35 0,0 48 0,0-34 0,-3 4 0,2-20 0,-2-15 0,3-4 0,0 2 0,0-4 0,0-2 0,0 0 0,0-1 0,14-52 0,-3-6 0,5-33 0,-5 30 0,-10 21 0,1 22 0,-2 2 0,3 32 0,1-18 0,-1 27 0,0-24 0,-10 24 0,-2 18 0,0 25 0,1-27 0,8-10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15:09:15.4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2595 3062 24575,'-36'13'0,"-11"-5"0,1 3 0,-13-10 0,0 13 0,0-13 0,20 6 0,8-7 0,22 0 0,3 0 0,-10 4 0,4 0 0,-8 3 0,10-3 0,1 2 0,0-6 0,2 3 0,-5 0 0,5-2 0,-6 1 0,3-7 0,-9-5 0,-44-25 0,5-4 0,-10 8 0,-8-2-492,9-2 0,-1-3 0,-18-6 0,-2-4 164,26 7 0,-1-3 0,0-2 0,-6-2 0,-2-1 0,3-4 0,3-6 0,2-4 0,-2 0 96,9 12 1,-3-1 0,2 1-1,3 0 232,-2-8 0,4 1 0,-1 0 0,-4-4 0,-1 0 0,4 6-492,-2 0 0,3 3 416,-3-5 1,7 1-160,-1-27 235,6 3 0,34 7 0,-3 15 0,11 14 983,-5 3-125,7-14 125,0-7 0,0-14-492,0 27 1,0-1 16,0-29-508,0 29 0,0-2 491,5-7 1,0 1-491,-2-24-1,5 18 0,0 2 0,-7-3 0,6-33 0,1 22 346,-2 14-346,3 17 0,-2 30 0,-3 10 0,5-1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30T15:09:36.4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7314 4171 24575,'-35'16'0,"1"-5"0,13-4 0,-19-6 0,15 10 0,-17-9 0,14 6 0,-14-8 0,-44 0 0,38 0 0,-26-3 0,64-3 0,1-1 0,5-2 0,-1 2 0,1-2 0,0 2 0,-3-12 0,3 7 0,-9-14 0,5 14 0,-6-10 0,10 15 0,-2-6 0,2-3 0,3-2 0,-6-3 0,3 4 0,-40-14 0,-27-16-492,25 18 0,-3 0 369,-12-8 0,-1 2 123,8 8 0,0 4 0,-40-8 0,28 10 0,32 20 0,27-4 0,15-23 0,31-26 0,-3-10 0,16-14 504,-8-9-504,-17 7 0,16-11 0,-28 40 0,-1 1 0,12-30 0,-2 3 0,-6-20 0,-4 30 0,0 9 0,1-2 0,11-20-135,2-7 135,-7 28 0,12-7 0,-1 12 0,3 11 0,-6 10 0,-9 16 0,24-22 721,-10-2-721,25-22 140,-37 26-140,6-2 0,-5 15 0,-10 8 0,11-11 0,-12 17 0,-5 1 0,3 5 0,-4-1 0,3-2 0,-2-3 0,40-5 0,20-20 0,19-12 0,-37 18 0,-4-1 0,8-12 0,-6 8 0,-19 24 0,0-8 0,14-1 0,-10-1 0,23-9 0,5 2 0,2-4 0,-5-6 0,-23 16 0,-20-1 0,-5 13 0,1-1 0,-6 0 0,1 1 0,-31 9 0,7-2 0,-16 6 0,-5-4 0,1 0 0,-48 0 0,-7-9-492,16-2 0,-8-2 0,-5-3 0,-5-4 164,12 0 0,-4-2 0,-1 3 0,1 4 0,-1 2 0,-2-1 82,13-1 0,-2-1 0,-1 0 0,0 2 0,3 3 0,0 0 0,0 2 0,-1 0 0,-2 1 0,0 1 0,-1 0 0,-1 0 0,-4-2 0,-3-2 0,2 2 0,2 3 135,-12 3 0,4 3 0,-3 0-135,19-3 0,-3 0 0,1 0 0,3 0-82,-10-1 0,4 1 0,3-1 0,9 0 0,2 1 0,3-2 143,-14-5 0,11 0 1168,2-1 0,34-1 0,23 8 0,-9-7 0,1-1 0,-4 6 0,-4-7 0,5 12 0,-35-3 0,21 0-492,-44-5 1,-8-2 222,4-6-1042,21 8 0,-10-1 0,6-1-164,2-4 0,2 0 489,-20 2 1,-3 1 2,7 1 0,0 0 0,-1 0 0,5 3-144,18 7 0,4 0 144,-35-22 0,27 7 0,15-5 0,10 7 0,21 7 0,5 1 0,9-11 983,-3-18-24,3-11-640,8 1-319,-3 10 0,8 8 0,-6 13 0,6-12 0,24-7 0,4-2 0,6 0-492,-3 9 0,2-1 353,23-21 1,2 2 138,-16 22 0,-1 4 0,9-8 0,0 3 0,-2 9 0,0 3 0,-7 2 0,0 2-191,6 3 0,-2 1 191,22-3 0,-28 7 0,-3 2 0,0 3 0,20 4 0,-23-2 0,-8 0 0,-7-6 983,-22 0-730,7 5 154,16-4-407,0 3 0,37-12 0,-41 3 0,17-4 0,-44 6 0,-40 19 0,-3-5 0,-19 11 0,-7 4-492,19-10 0,-3 1 164,-9 6 0,-6 5 0,4-2 298,-4 3 0,1-2 30,-22 8 0,-1-1 0,11-7 0,3-2 0,9-1 0,3 1-410,-2 3 0,6 3 410,17-1 0,3 4 0,-7 9 0,3 3 0,12-5 0,2 2 0,-13 13 0,4 1 0,17-11 0,3 2 0,-2 10 0,0 2-492,-1 6 0,3 4 94,6 13 0,-1 4 70,-4-16 0,-4 1 0,3 1 0,7-4 0,2 0 0,0-2 100,-10 27 1,2-4 444,10-13 0,4-4-217,3-12 0,0 0 0,0 6 0,0 1 0,0 1 0,0 1-367,0 13 1,0 1 366,4-5 0,2-1 0,-2 7 0,4-3 491,5-20 1,2 1-264,1 29 0,1 2-228,4-13 0,1 2-286,-6-14 0,-1 4 0,-1-1 286,-1 29 0,0-4 0,5-18 0,3-2-151,0 8 0,3-3 151,3-17 0,1-3 439,-1-5 0,1-3-439,3-6 0,-1-3 0,8 21 35,9-13-35,-18-12 983,-17-21 0,-3-8 0,1 4 0,1 4 0,2 18 0,6 7-723,-3 14-260,23 6 0,-22-18 0,12 1 0,-21-27 0,-3-1 0,-2 13 0,-3-8 0,7 30 0,-6-9 0,6 27 0,-7-24 0,0 0 0,0-33 0,0-7 0,43-29 0,-6 10 0,11-11 0,8-2-492,-4 7 0,4 1 196,18-2 0,5 1-196,4-1 0,4 2 0,11 2 0,2 2 265,-5 0 0,-2-1 227,-1 0 0,0 1 0,6 4 0,-1 2 0,-17 0 0,0 0 0,12-1 0,-3 2-314,-32 3 0,-3 0 314,7-1 0,-7 2 0,-5 2 0,34-2 983,-54-2-645,39-6 645,-44 4 0,18 3 0,-14-8-627,0 8-356,0-3 0,-7 4 0,-4 0 0,-48 13 0,-2-4 0,-19-1 0,-8-2-492,5-2 0,-2-1 260,-16 2 0,-7 0-96,12-4 0,-3-1 0,1 1-164,-20 4 0,0 0 256,18-5 1,-1 0 0,5 0 123,2 0 1,7 0 111,-28 0 0,3 0 0,18 8 0,14-7 0,0 0 0,-11 7 0,-7-15 0,25 5 983,-1-8-739,-10 9 739,35-4 0,-9 5 0,26-2-814,44-26-169,-23 13 0,32-9 0,14 0-492,-12 8 0,3 1 77,25-9 0,12 3 87,-3 10 0,8 4 0,2-1 82,-21 0 0,2 0 0,2-1 0,1 1 0,14 1 0,2 1 0,2-1 0,-1 1 0,-2-1 0,1-1 0,-2 0 0,-1 1 0,-8 0 0,0 0 0,-3 0 0,-1 2-82,13-1 0,-2 2 0,-3 2 0,-11 1 0,-3 1 0,-4 1-164,8-1 0,-9 0-492,11 0 1967,-53 0-492,-76 7 1,-28 5-313,-23 10 148,29-11 1,-10 0 0,6 1 163,6 2 1,3 1-1,-11 2 1,-1-3-483,-1-7 0,2-1-9,10 8 0,-1-1 0,-23-5 0,-1-3 491,23 0 1,3 1-80,-7 7 1,4 1 2,-10-2-415,29 12 0,34-12 0,10-3 983,15 3 0,-7-4 0,20 10-597,-14-8-386,6 5 0,-7 5 0,-6-8 0,-6 27 0,-6-3 0,-21 16 0,-14 12 0,-17-12-492,13-10 0,-5 2 128,-5-4 1,-4-2-129,-22 9 0,-7-4 164,29-20 0,-3-3 0,-2-3 0,-9 0 0,-2-3 0,-1 0 0,1 1 0,-1 0 0,0 2 0,-5 2 0,0 2 0,2 2 234,10 0 1,2 2 0,4 0-16,-9 6 0,9-3 109,-9 6 983,64-19-749,34-4 749,39 14 0,17-6-870,-20-4 0,-1-1 870,7 1 0,-6-5 0,-50-3-212,-48 1-771,-15 5 0,-3-7 0,-7-2-492,-11 0 0,-5 0 0,-14 1 0,-2 1 328,14-1 0,2 0-328,-3 2 0,4-1 411,22-1 1,4-2 15,-42-3 65,7 0 0,51 0 0,9 13 983,40 30 0,10 34-895,-2-31 0,2 1 895,15 44-681,-5-39-223,-13-24-79,13-29 0,6 0 0,7-3 0,9 1-492,4 7 0,7 2 164,11-1 0,11-1 0,1 1 0,0 3 0,1 1 0,5-1 82,-4-4 0,5-1 0,2-1 0,0 4 0,-1 5 0,0 2 0,0 1 0,1-4 0,0-6 0,1-3 0,0-1 0,-2 4 0,-6 4 0,-1 2 0,-1 0 0,-1-2 0,-6-3 0,-1-2 0,-1-1 0,-4-1-82,11 0 0,-4 0 0,-2 0 0,-11 2 0,-3 1 0,-3 0-164,14 1 0,-6-2 545,-18-2 0,-4 0-53,27 7 983,-24-11 0,-23 0 0,-11-1 0,-10-4 0,7 6 0,-7-3 0,-2 2 0,5-4 0,-5 0 0,5 1-95,-2 0-888,-1 3 0,1-1 0,-1-2 0,-2 6 0,39-19 0,-20 10 0,43-14 0,-9 9 0,16-11-487,-25 19 1,3 0 486,-2-11 0,4 0 0,17 9 0,3 1-492,-5-12 0,1-2 131,11 7 1,1 3 360,-7 0 0,-1 0 0,1 1 0,-1 1 0,-8 2 0,3 2 0,-2 1 0,6-1 0,-2 2 0,18 3 0,2 2-328,-9-2 0,5 1 0,-6 1-164,7 3 0,-6 0 303,2-4 1,-8-2 188,-5 1 0,-5 0 771,-59 3-771,6-2 983,-6-4-412,-1-1 412,7-8 0,-8 2-251,3-10-732,-6 6 0,0-6 0,-4 0 0,0-1 0,0-7 0,0-14 0,4 11 0,0-2 0,1 8 0,-2 13 0,-3-5 0,0 8 0,-3 3 0,-2-10 0,-11 1 0,4-12 0,-50-33 0,1-1-492,10 5 0,-7-4 164,4 21 0,-5 2 0,2-5 0,6-9 0,2-5 0,-4 0 82,-2 8 0,-5 0 0,-1 0 0,2 0-82,-9-12 0,2 0 0,-1 0 0,-4-3 0,0 0 0,-3 4 263,-3 6 1,-1 3 0,0 3 64,6 4 0,2 1 0,0 2 0,6 3 0,1 1 0,0 4-328,-3 5 0,-1 3 0,10 3-209,-23-15 537,-2 16 0,76 21 983,6 0-32,33-52-951,-6-33 491,4 25 1,2-6-179,-7-21 0,-4-5-805,0-3 0,-1 0 250,-3 5 0,-3 0 242,-7-3 0,-3 7 0,4-9 0,-6 30 0,-2 77 0,0 32 0,1 13 0,-2 7 0,0 3 116,-1 7 1,2 3-117,4 10 0,0-2 0,-4-26 0,1-2 491,8 5 1,-1-4 491,-7 10 0,9-53-728,-4-64 1,-3-28-256,4 21 0,0-6-328,-2-20 0,-1-12 0,-4 1 0,-3 9 0,-2 2 0,-2-2 0,-1-6 0,-1 0 0,-6-1 138,-7 1 0,-4 0 1,0 3 189,8 11 0,1 2 0,-3 5 0,-18-9 0,2 9 983,10-11-466,-3 46-517,28 85 0,-3 15 0,3-2 0,0 6-492,0-9 0,0 1 408,0 13 1,0-2 83,-7 23 0,2-33 0,0 1 0,1-4 0,-1 0 0,-5 3 0,2 0 0,5 4 0,3 0 0,-1-1 0,3-2 0,7-8 0,2-2 491,-4 0 1,1-3 491,10 21 0,-18-40-329,0 6-654,0 11 0,8 26 0,-6 1 0,6 10-984,1 4 764,-9-18 1,2 3 219,6-17 0,1 0 0,-3 22 0,-1-2 0,0-22 0,0-6 983,7 23-653,-8-16-330,-1-57 0,8-40 0,0-31 0,3 12 0,2-6-492,-4-17 0,0-5 0,9-7 0,2-2 315,-5 1 0,-1 0 177,1 1 0,0 5 60,-2 25 0,-2 1-60,-7-14 0,-3 6-18,4 0 18,-8-28 0,0 74 0,0-7 983,-3 25 0,3 44 0,-3-15-206,-1 34-754,3-36-23,-3-1 0,4-16 0,-13-52 0,-3 6 0,-8-15 0,-6-4-492,2 17 0,-3 2 400,-15-11 1,-1 0 91,9 8 0,-4 4 0,-30 5 0,-5 7 0,23 4 0,-2 3-328,-8 8 0,-7 3 0,0 2 0,5 0 0,0 1 0,-3 2 0,-20 0 0,-5 1 0,-2 2 82,19 2 0,-2 0 0,0 2 0,1 1-82,-17 4 0,0 2 0,0 2 82,20-2 0,0 1 0,0 1 0,1 2-82,-16 7 0,1 2 0,4 1 0,12-4 0,3 1 0,1 2 0,-3 0 0,0 1 0,10 3-49,13 8 0,7 0 377,-21 5 983,38-3 0,62-31 0,41 8-492,-6-10 1,9-1-222,-13 2 1,5 0 0,2 1-271,15 0 0,5 0 0,-2-1 0,-7-1 0,-1-2 0,1 1 0,10 3 0,2 1 0,-7-2 0,10-7 0,-10-2 0,-21 6 0,-8-2 983,2-11-492,-124 2 1,-41-2-474,12-3 0,-7 0-264,21 8 0,-7 2 0,-2-1 0,2-1 0,5-4 0,0-1 0,1 1 0,0 3 0,-1 5 0,-1 4 0,1 0 0,-1-2 0,-1-5 0,0-3 0,0 0 0,3 3-82,-12 1 0,4 3 0,2-1 175,-23-3 1,16 0 152,16-3 0,88 1 0,59-11 0,20-7 0,-14-14 0,-36-3 983,-21 5 0,-9 6 0,-23 8 0,-61-1-492,-5 12 1,-13-1-820,17-2 0,-3-3 0,-7 1 82,0 6 0,-6 2 0,-3 2 0,1-1 150,-1 0 0,0 0 1,0 1-1,-2-2-101,12 0 0,-2 0 1,0-1-1,0-1 0,1 0-49,-17-3 0,0 0 0,1-1 0,1-1 0,2-2 0,1 0 0,1-2 0,2-2 0,9 0 0,1-3 0,3 1 0,2 3-82,-8 0 0,3 3 0,7 1-164,-2-3 0,13 3 1475,8 6-221,51 17 221,2 16 0,-2 29 0,3 27 0,-8 18-492,7-35 1,0 1 491,-7 34-492,-7-29 1,1 2 491,7 30-543,-27-6 543,33-22-342,-3-23-641,-3 13 0,-2 14 0,0-31 0,1 5 0,11-45 0,-3-38 0,15-10 0,4-6-383,-2-3 0,1-5 383,10-27 0,2-3 0,-9 17 0,0 3 0,-1 1 0,-2-1 0,-5-5 0,-2 4 0,3 21 0,-2 2 0,-5-5 0,-2 2 0,3-23 0,-8 29 0,-3 13 0,-16 73 0,10 19 0,0 14-328,-7-9 0,-4 5 0,1 3 0,1 21 0,2 6 0,-4-2 0,-4-3 0,-3-2 0,2 1 0,5 4 0,3 0 0,0-2 0,0-11 0,1-2 0,2-1 0,4-4 0,2-1 0,2-2-164,-2 27 0,2-6 0,4-22 0,2-5 302,3-6 1,3-8 1172,3-5 0,-2-133-693,-6 33 1,-2-7 36,-1-9 1,-2-8 0,0 2 109,-1-15 1,-3 4-438,-6 5 0,-2 3 479,6-1 0,-4 2-479,-16 9 0,0 0 0,16-3 0,0 0 0,-11 4 0,0 2 146,8 0 0,4 2-146,-7-34-170,-4 21 170,17 37 983,2 35-9,5 39-974,0 52 0,1-10 0,-2 7-253,-3 8 1,-2 1 252,1-7 0,-1-4 0,0-7 0,-1-10 611,-1-12-611,8-11 193,6-45-193,13-52 0,-8-2 0,-1-7-492,6-9 0,-1-7 164,-6 6 0,-2-5 0,1 1-164,4-21 0,-1 0 164,-6 21 0,-1-3 0,0 2 256,1 6 1,-1 2 0,-2 4-159,-5-10 0,-1 5 230,4 7 0,-1 10 0,-9 16 0,9 12 0,-11 89 0,1-17 0,-1 6 491,-5 29 1,-1 5-215,-4-3 1,-1 0-278,1-8 0,0-1 0,-6 8 0,1-5 0,11-27 0,0-3 491,-5 12 1,3-7 491,7-18 0,1-9-714,6-65-269,1-12 0,19-41 0,-13 27 0,-2-4 491,8 4 1,-2-1-462,-5 2 0,-4 1-30,-1 8 0,0 7 0,1 11 0,-4 15 0,6 60 0,0 58 0,10-23 0,1 9-328,-8-6 0,-3 6 0,2 0 0,4 1 0,3 0 0,-3 2 0,-2 6 0,-1 2 0,1-2 81,3-4 1,1-1 0,2-1 246,1-7 0,2-1 0,1-2 0,0-7 0,2-2 0,0-2-492,7 27 0,0-3 485,0-4 1,-1-3 6,-5-10 0,-1-1-488,6 12 0,-2-3 488,-9-22 0,0-4-118,6-1 1,1-2 117,9 36 0,8 4 983,-6 3-669,-15-35 0,1 0-314,3-11 0,-1-2 983,4 44-133,18-17 133,-25-27-762,13 9-221,5 5 0,2-8 0,2 4-444,-4 0 0,0 0 444,15 4 0,-4-3 0,-3 18 983,5-31-182,-24-12-765,27 13-36,-12 7 0,19 7 0,-33-15 983,2-19-637,-39-31-346,-24-42 0,-19 6 0,-11-2-492,-1 4 0,-3 1 0,-13-3 0,-1 6 408,9 16 1,6 6-145,-22-6 228,7 4 0,48 14 0,6-4 0,23 6 0,1 0 983,-1 5 0,3 2-586,-2 3-397,5-1 0,-4-2 0,1 2 0,-6-2 0,0-1 0,-6-3 0,-3-3 0,1-5 0,2-3 0,9-4 0,3-22 0,4-4 0,3-49 0,-4 34 0,-1-2-492,3-13 0,1-4 95,1-11 0,1-1 397,-2 12 0,4 2-198,10-1 1,1 6 197,-2-12 0,10 21 0,14 28 0,-13 8 0,47 5 0,20 11-328,-19 3 0,12 0 0,-2 3 72,-12 3 0,-1 3 0,3 1 256,27 0 0,5 2 0,-6 6 0,-22 4 0,-5 3 0,1 3 0,1-1 0,0 2 0,-1 3 0,-1 7 0,-1 4 0,0-3-328,-7-9 0,0-3 0,-1 4 0,8 10 0,0 5 0,-3-5 248,10 0 1,-1 0 79,-17-8 0,1 3 0,-4-2 0,-1 3 0,-3-1-360,4 5 1,1-1 359,-6-14 0,-2-1 0,30 35 0,-13-31 0,-38-5 983,-15-12 0,8-8 0,27 12 0,29-13 0,-11 4 0,19-15-110,-39-5-873,42-13 0,-21 2 0,15-17-386,-31 17 1,-1 0 385,14-16 0,-6 16 0,1 0 0,18-18 0,-14-22 0,2-6 0,-4 26 0,-3-3-328,-17-12 0,-5-10 0,0 7-105,9 6 0,-7 2 433,-22-6 0,-6-2-306,1 2 1,-2 2 305,-8-36 0,-4 43 0,0-3 0,0-11 0,-5-2-492,-13 3 0,-7-4 164,3-4 0,-4-6 0,-3 2 0,-9 3 0,-5 2 0,-3-3 166,4 5 0,-2-2 0,-2-2 1,-1 1-85,-4-4 0,-1-2 0,-2 2 0,-1 2 0,2 7 0,-2 2 0,-1 1 0,-3-1 49,6 7 0,-3-1 1,-1 0-1,-1 2 0,0 3-49,-14-7 0,-1 2 0,-1 4 0,-2 3 0,-2 3 0,-2 3 0,-1 3 0,1 0 0,0 0 0,-1 0 0,3 4 0,7 5-225,-20-1 1,10 6 961,10 6 1,19 3 319,39 8 172,-2 0 0,5-6 0,-25-25 0,12-4 0,-25-24 0,17-4 0,-20 20 0,0-21-391,8 46 391,6-10 0,22 25 0,12 5-506,-2-2-477,5 8 0,-2-8 0,-3 5 0,0-12 0,0 4 0,4-25 0,2 15 0,-1-17 0,3 21 0,1-5 0,9-23 0,13-14 0,-11 12 0,-1-3-544,16-40 544,-16 42 0,0 0-56,1-1 1,0 3 55,4-16 0,2-2 0,-12 40 0,-1-1 0,9 6 541,-3-18-541,28-6 114,-17 0-114,21-29 0,-3 40 0,15-39 0,5 13 0,-19 29 0,-2 0 0,9-22 0,9 25 0,26-17 0,-13 17-492,-5-3 0,3-2 323,-13 9 1,0 2 168,0-1 0,0 0 0,-2-4 0,0 3-806,38-5 806,-31 17 0,1 2 0,37-4 0,-37 11 0,-1 0 0,31-13-337,1 8 337,-15 2 0,-3 1 0,-1-12 0,-30 8 983,3-9-724,3 19-259,22 7 0,10-3 0,-7 6 0,10-9 0,-17 0 0,4 0 0,-16 0 846,-39 2-846,1-1 376,-6 2-376,-1 0 0,8 24 0,14 15 0,6 9 0,4 15 0,0 1 0,-4-13 0,-2-3 0,-8-8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0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73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0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3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081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0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19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Kara Kutu (Black Box) </a:t>
            </a:r>
            <a:r>
              <a:rPr lang="en-GB" sz="3600" b="1" dirty="0" err="1">
                <a:solidFill>
                  <a:schemeClr val="bg1"/>
                </a:solidFill>
              </a:rPr>
              <a:t>ve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Beyaz</a:t>
            </a:r>
            <a:r>
              <a:rPr lang="en-GB" sz="3600" b="1" dirty="0">
                <a:solidFill>
                  <a:schemeClr val="bg1"/>
                </a:solidFill>
              </a:rPr>
              <a:t> Kutu (White Box) Test </a:t>
            </a:r>
            <a:r>
              <a:rPr lang="en-GB" sz="3600" b="1" dirty="0" err="1">
                <a:solidFill>
                  <a:schemeClr val="bg1"/>
                </a:solidFill>
              </a:rPr>
              <a:t>Teknikleri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4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</a:t>
            </a:r>
            <a:r>
              <a:rPr lang="en-GB" dirty="0" err="1"/>
              <a:t>kutu</a:t>
            </a:r>
            <a:r>
              <a:rPr lang="en-GB" dirty="0"/>
              <a:t> test </a:t>
            </a:r>
            <a:r>
              <a:rPr lang="en-GB" dirty="0" err="1"/>
              <a:t>tekniği</a:t>
            </a:r>
            <a:endParaRPr lang="en-GB" dirty="0"/>
          </a:p>
        </p:txBody>
      </p:sp>
      <p:sp>
        <p:nvSpPr>
          <p:cNvPr id="5" name="Google Shape;121;p15">
            <a:extLst>
              <a:ext uri="{FF2B5EF4-FFF2-40B4-BE49-F238E27FC236}">
                <a16:creationId xmlns:a16="http://schemas.microsoft.com/office/drawing/2014/main" id="{5A601437-D4A9-4B47-AD98-237D463BB4F0}"/>
              </a:ext>
            </a:extLst>
          </p:cNvPr>
          <p:cNvSpPr/>
          <p:nvPr/>
        </p:nvSpPr>
        <p:spPr>
          <a:xfrm>
            <a:off x="0" y="457200"/>
            <a:ext cx="4286250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Kara Kutu (Black Box)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Nedir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1496225"/>
            <a:ext cx="5285475" cy="3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Kara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kutu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testleri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tekniğidir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teknikte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edilen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dahili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çalışması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uzmanı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tarafından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bilinmez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testlerde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kodun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dahili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nasıl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çalıştığı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bilinmeden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gerçekleştirilir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3F573-4AA9-824B-8380-1B9923B7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6" y="1496225"/>
            <a:ext cx="4912979" cy="407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</a:t>
            </a:r>
            <a:r>
              <a:rPr lang="en-GB" dirty="0" err="1"/>
              <a:t>kutu</a:t>
            </a:r>
            <a:r>
              <a:rPr lang="en-GB" dirty="0"/>
              <a:t> test </a:t>
            </a:r>
            <a:r>
              <a:rPr lang="en-GB" dirty="0" err="1"/>
              <a:t>tekniği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67850" y="2871988"/>
            <a:ext cx="8249100" cy="19304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Hatalı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eksik</a:t>
            </a:r>
            <a:r>
              <a:rPr lang="en-GB" sz="2200" dirty="0"/>
              <a:t> </a:t>
            </a:r>
            <a:r>
              <a:rPr lang="en-GB" sz="2200" dirty="0" err="1"/>
              <a:t>fonksiyonları</a:t>
            </a: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Ön</a:t>
            </a:r>
            <a:r>
              <a:rPr lang="en-GB" sz="2200" dirty="0"/>
              <a:t> </a:t>
            </a:r>
            <a:r>
              <a:rPr lang="en-GB" sz="2200" dirty="0" err="1"/>
              <a:t>yüz</a:t>
            </a:r>
            <a:r>
              <a:rPr lang="en-GB" sz="2200" dirty="0"/>
              <a:t> </a:t>
            </a:r>
            <a:r>
              <a:rPr lang="en-GB" sz="2200" dirty="0" err="1"/>
              <a:t>hatalarını</a:t>
            </a: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Yazılımın</a:t>
            </a:r>
            <a:r>
              <a:rPr lang="en-GB" sz="2200" dirty="0"/>
              <a:t> </a:t>
            </a:r>
            <a:r>
              <a:rPr lang="en-GB" sz="2200" dirty="0" err="1"/>
              <a:t>davranışsal</a:t>
            </a:r>
            <a:r>
              <a:rPr lang="en-GB" sz="2200" dirty="0"/>
              <a:t> </a:t>
            </a:r>
            <a:r>
              <a:rPr lang="en-GB" sz="2200" dirty="0" err="1"/>
              <a:t>hatalarını</a:t>
            </a:r>
            <a:endParaRPr lang="en-GB" sz="2200" dirty="0"/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 err="1"/>
              <a:t>Yazılımın</a:t>
            </a:r>
            <a:r>
              <a:rPr lang="en-GB" sz="2200" dirty="0"/>
              <a:t> </a:t>
            </a:r>
            <a:r>
              <a:rPr lang="en-GB" sz="2200" dirty="0" err="1"/>
              <a:t>başlama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son </a:t>
            </a:r>
            <a:r>
              <a:rPr lang="en-GB" sz="2200" dirty="0" err="1"/>
              <a:t>bulma</a:t>
            </a:r>
            <a:r>
              <a:rPr lang="en-GB" sz="2200" dirty="0"/>
              <a:t> </a:t>
            </a:r>
            <a:r>
              <a:rPr lang="en-GB" sz="2200" dirty="0" err="1"/>
              <a:t>adımları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9" y="1783344"/>
            <a:ext cx="5854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Kara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kutu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teknikleri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uygulamada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bulunan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</a:t>
            </a:r>
            <a:r>
              <a:rPr lang="en-GB" dirty="0" err="1"/>
              <a:t>kutu</a:t>
            </a:r>
            <a:r>
              <a:rPr lang="en-GB" dirty="0"/>
              <a:t> test </a:t>
            </a:r>
            <a:r>
              <a:rPr lang="en-GB" dirty="0" err="1"/>
              <a:t>tekniği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67850" y="1339404"/>
            <a:ext cx="8249100" cy="14609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8001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Fonksiyonel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testler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bileşen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sistemin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mimarisini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dikkate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almadan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işlevselliği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baz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alarak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senaryolarını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seçmek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üretmek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için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kullanılır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21;p15">
            <a:extLst>
              <a:ext uri="{FF2B5EF4-FFF2-40B4-BE49-F238E27FC236}">
                <a16:creationId xmlns:a16="http://schemas.microsoft.com/office/drawing/2014/main" id="{827530E4-A2A8-D143-B2E5-E80298AC840F}"/>
              </a:ext>
            </a:extLst>
          </p:cNvPr>
          <p:cNvSpPr/>
          <p:nvPr/>
        </p:nvSpPr>
        <p:spPr>
          <a:xfrm>
            <a:off x="1" y="457200"/>
            <a:ext cx="2876549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Kara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kutu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tipleri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D9B58-35EF-E94E-8D7B-DA9EA6E19AAC}"/>
              </a:ext>
            </a:extLst>
          </p:cNvPr>
          <p:cNvSpPr/>
          <p:nvPr/>
        </p:nvSpPr>
        <p:spPr>
          <a:xfrm>
            <a:off x="1767850" y="3429000"/>
            <a:ext cx="8134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0" indent="-342900">
              <a:buFont typeface="Arial" panose="020B0604020202020204" pitchFamily="34" charset="0"/>
              <a:buChar char="•"/>
            </a:pP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Fonksiyonel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olmayan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testler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-  Bir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bileşen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sistemin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fonksiyonalitesiyle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ilgili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olmayan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niteliklerinin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edilmesidir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Kara </a:t>
            </a:r>
            <a:r>
              <a:rPr lang="en-GB" dirty="0" err="1"/>
              <a:t>kutu</a:t>
            </a:r>
            <a:r>
              <a:rPr lang="en-GB" dirty="0"/>
              <a:t> test </a:t>
            </a:r>
            <a:r>
              <a:rPr lang="en-GB" dirty="0" err="1"/>
              <a:t>tekniği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283C94-2AEB-F34D-AF35-0F7368393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25331"/>
              </p:ext>
            </p:extLst>
          </p:nvPr>
        </p:nvGraphicFramePr>
        <p:xfrm>
          <a:off x="1098550" y="1375608"/>
          <a:ext cx="9994900" cy="4055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450">
                  <a:extLst>
                    <a:ext uri="{9D8B030D-6E8A-4147-A177-3AD203B41FA5}">
                      <a16:colId xmlns:a16="http://schemas.microsoft.com/office/drawing/2014/main" val="244370206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1818683406"/>
                    </a:ext>
                  </a:extLst>
                </a:gridCol>
              </a:tblGrid>
              <a:tr h="693548"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Fonksiyonel Testler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Fonksiyonel Olmayan Testler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93318"/>
                  </a:ext>
                </a:extLst>
              </a:tr>
              <a:tr h="810719">
                <a:tc>
                  <a:txBody>
                    <a:bodyPr/>
                    <a:lstStyle/>
                    <a:p>
                      <a:r>
                        <a:rPr lang="tr-TR" dirty="0"/>
                        <a:t>1 - Test uzmanı sistemin nasıl çalıştığını kontrol eder.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1 - Sistemin nasıl cevap / </a:t>
                      </a:r>
                      <a:r>
                        <a:rPr lang="tr-TR" dirty="0" err="1"/>
                        <a:t>response</a:t>
                      </a:r>
                      <a:r>
                        <a:rPr lang="tr-TR" dirty="0"/>
                        <a:t> verdiği kontrol edilir.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04216"/>
                  </a:ext>
                </a:extLst>
              </a:tr>
              <a:tr h="580220">
                <a:tc>
                  <a:txBody>
                    <a:bodyPr/>
                    <a:lstStyle/>
                    <a:p>
                      <a:r>
                        <a:rPr lang="tr-TR" dirty="0"/>
                        <a:t>2 - Kullanıcı gereksinimlerini baz alır.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2 - Kullanıcı beklentisini baz alır.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18338"/>
                  </a:ext>
                </a:extLst>
              </a:tr>
              <a:tr h="580220">
                <a:tc>
                  <a:txBody>
                    <a:bodyPr/>
                    <a:lstStyle/>
                    <a:p>
                      <a:r>
                        <a:rPr lang="tr-TR" dirty="0"/>
                        <a:t>3 - Sistem testidir.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3 - Sistem testidir.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87604"/>
                  </a:ext>
                </a:extLst>
              </a:tr>
              <a:tr h="580220">
                <a:tc>
                  <a:txBody>
                    <a:bodyPr/>
                    <a:lstStyle/>
                    <a:p>
                      <a:r>
                        <a:rPr lang="tr-TR" dirty="0"/>
                        <a:t>4 - Uygulamanın davranışsal akışlarını içerir.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4 - Uygulamanın performansını kontrollerini içerir.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31571"/>
                  </a:ext>
                </a:extLst>
              </a:tr>
              <a:tr h="810719">
                <a:tc>
                  <a:txBody>
                    <a:bodyPr/>
                    <a:lstStyle/>
                    <a:p>
                      <a:r>
                        <a:rPr lang="tr-TR" dirty="0"/>
                        <a:t>5 - Bu test tipi: Duman testi, Regresyon testi gibi testleri kapsar.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 – Bu test tipi: Yük testi, performans testi, güvenlik testi gibi testleri kapsar.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Black box testing vs White box testing</a:t>
            </a:r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E7B3CCD1-B65C-1848-8135-FC6237BD9D68}"/>
              </a:ext>
            </a:extLst>
          </p:cNvPr>
          <p:cNvSpPr txBox="1">
            <a:spLocks/>
          </p:cNvSpPr>
          <p:nvPr/>
        </p:nvSpPr>
        <p:spPr>
          <a:xfrm>
            <a:off x="6096000" y="1603962"/>
            <a:ext cx="5285475" cy="32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/>
              <a:t>Kara </a:t>
            </a:r>
            <a:r>
              <a:rPr lang="en-GB" sz="2200" dirty="0" err="1"/>
              <a:t>kutu</a:t>
            </a:r>
            <a:r>
              <a:rPr lang="en-GB" sz="2200" dirty="0"/>
              <a:t> </a:t>
            </a:r>
            <a:r>
              <a:rPr lang="en-GB" sz="2200" dirty="0" err="1"/>
              <a:t>testlerinde</a:t>
            </a:r>
            <a:r>
              <a:rPr lang="en-GB" sz="2200" dirty="0"/>
              <a:t>, test </a:t>
            </a:r>
            <a:r>
              <a:rPr lang="en-GB" sz="2200" dirty="0" err="1"/>
              <a:t>uzmanı</a:t>
            </a:r>
            <a:r>
              <a:rPr lang="en-GB" sz="2200" dirty="0"/>
              <a:t> </a:t>
            </a:r>
            <a:r>
              <a:rPr lang="en-GB" sz="2200" dirty="0" err="1"/>
              <a:t>uygulamanın</a:t>
            </a:r>
            <a:r>
              <a:rPr lang="en-GB" sz="2200" dirty="0"/>
              <a:t> </a:t>
            </a:r>
            <a:r>
              <a:rPr lang="en-GB" sz="2200" dirty="0" err="1"/>
              <a:t>dahili</a:t>
            </a:r>
            <a:r>
              <a:rPr lang="en-GB" sz="2200" dirty="0"/>
              <a:t> </a:t>
            </a:r>
            <a:r>
              <a:rPr lang="en-GB" sz="2200" dirty="0" err="1"/>
              <a:t>çalışma</a:t>
            </a:r>
            <a:r>
              <a:rPr lang="en-GB" sz="2200" dirty="0"/>
              <a:t> </a:t>
            </a:r>
            <a:r>
              <a:rPr lang="en-GB" sz="2200" dirty="0" err="1"/>
              <a:t>prensiplerini</a:t>
            </a:r>
            <a:r>
              <a:rPr lang="en-GB" sz="2200" dirty="0"/>
              <a:t> </a:t>
            </a:r>
            <a:r>
              <a:rPr lang="en-GB" sz="2200" dirty="0" err="1"/>
              <a:t>bilmeden</a:t>
            </a:r>
            <a:r>
              <a:rPr lang="en-GB" sz="2200" dirty="0"/>
              <a:t> </a:t>
            </a:r>
            <a:r>
              <a:rPr lang="en-GB" sz="2200" dirty="0" err="1"/>
              <a:t>testi</a:t>
            </a:r>
            <a:r>
              <a:rPr lang="en-GB" sz="2200" dirty="0"/>
              <a:t> </a:t>
            </a:r>
            <a:r>
              <a:rPr lang="en-GB" sz="2200" dirty="0" err="1"/>
              <a:t>gerçekleştirir</a:t>
            </a:r>
            <a:r>
              <a:rPr lang="en-GB" sz="2200" dirty="0"/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r>
              <a:rPr lang="en-GB" sz="2200" dirty="0" err="1"/>
              <a:t>Beyaz</a:t>
            </a:r>
            <a:r>
              <a:rPr lang="en-GB" sz="2200" dirty="0"/>
              <a:t> </a:t>
            </a:r>
            <a:r>
              <a:rPr lang="en-GB" sz="2200" dirty="0" err="1"/>
              <a:t>kutu</a:t>
            </a:r>
            <a:r>
              <a:rPr lang="en-GB" sz="2200" dirty="0"/>
              <a:t> </a:t>
            </a:r>
            <a:r>
              <a:rPr lang="en-GB" sz="2200" dirty="0" err="1"/>
              <a:t>testlerinde</a:t>
            </a:r>
            <a:r>
              <a:rPr lang="en-GB" sz="2200" dirty="0"/>
              <a:t>, </a:t>
            </a:r>
            <a:r>
              <a:rPr lang="en-GB" sz="2200" dirty="0" err="1"/>
              <a:t>uygulamanın</a:t>
            </a:r>
            <a:r>
              <a:rPr lang="en-GB" sz="2200" dirty="0"/>
              <a:t> </a:t>
            </a:r>
            <a:r>
              <a:rPr lang="en-GB" sz="2200" dirty="0" err="1"/>
              <a:t>nasıl</a:t>
            </a:r>
            <a:r>
              <a:rPr lang="en-GB" sz="2200" dirty="0"/>
              <a:t> </a:t>
            </a:r>
            <a:r>
              <a:rPr lang="en-GB" sz="2200" dirty="0" err="1"/>
              <a:t>çalıştığı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kod</a:t>
            </a:r>
            <a:r>
              <a:rPr lang="en-GB" sz="2200" dirty="0"/>
              <a:t> </a:t>
            </a:r>
            <a:r>
              <a:rPr lang="en-GB" sz="2200" dirty="0" err="1"/>
              <a:t>yapısı</a:t>
            </a:r>
            <a:r>
              <a:rPr lang="en-GB" sz="2200" dirty="0"/>
              <a:t> test </a:t>
            </a:r>
            <a:r>
              <a:rPr lang="en-GB" sz="2200" dirty="0" err="1"/>
              <a:t>uzmanı</a:t>
            </a:r>
            <a:r>
              <a:rPr lang="en-GB" sz="2200" dirty="0"/>
              <a:t> </a:t>
            </a:r>
            <a:r>
              <a:rPr lang="en-GB" sz="2200" dirty="0" err="1"/>
              <a:t>tarafından</a:t>
            </a:r>
            <a:r>
              <a:rPr lang="en-GB" sz="2200" dirty="0"/>
              <a:t> </a:t>
            </a:r>
            <a:r>
              <a:rPr lang="en-GB" sz="2200" dirty="0" err="1"/>
              <a:t>bilinir</a:t>
            </a:r>
            <a:r>
              <a:rPr lang="en-GB" sz="2200" dirty="0"/>
              <a:t>.</a:t>
            </a: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Font typeface="Arial"/>
              <a:buChar char="➔"/>
            </a:pPr>
            <a:endParaRPr lang="en-GB" sz="2200" b="1" dirty="0"/>
          </a:p>
          <a:p>
            <a:pPr marL="50800" indent="0">
              <a:buNone/>
            </a:pPr>
            <a:br>
              <a:rPr lang="en-GB" sz="2400" dirty="0"/>
            </a:br>
            <a:endParaRPr lang="en-GB" sz="2200" dirty="0"/>
          </a:p>
        </p:txBody>
      </p:sp>
      <p:pic>
        <p:nvPicPr>
          <p:cNvPr id="1026" name="Picture 2" descr="https://lh4.googleusercontent.com/K56YXTEFtu-bRCc2x5LhiJGhyxJWb9li3kwncR8r9MPRgFA4catSt5I1rs-aWsi3J6coAroD43CO9Ex0pTUZT1JOFzz66UK3QYUsTc8vdtqwYicgUXxvFPqbqB3LjsNNVlNcnss">
            <a:extLst>
              <a:ext uri="{FF2B5EF4-FFF2-40B4-BE49-F238E27FC236}">
                <a16:creationId xmlns:a16="http://schemas.microsoft.com/office/drawing/2014/main" id="{FA7284B9-52D2-2F44-BA52-80C6E8FD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8" y="1293675"/>
            <a:ext cx="53594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/>
              <a:t>Black </a:t>
            </a:r>
            <a:r>
              <a:rPr lang="en-GB" dirty="0"/>
              <a:t>box testing vs White box testing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17CCBF-9A64-7246-AA62-2AA029BE6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11416"/>
              </p:ext>
            </p:extLst>
          </p:nvPr>
        </p:nvGraphicFramePr>
        <p:xfrm>
          <a:off x="4969617" y="1928283"/>
          <a:ext cx="1909908" cy="265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8C4BF01A-DBF8-0C49-93FC-9AC74469D02B}"/>
              </a:ext>
            </a:extLst>
          </p:cNvPr>
          <p:cNvSpPr/>
          <p:nvPr/>
        </p:nvSpPr>
        <p:spPr>
          <a:xfrm>
            <a:off x="3896023" y="1375234"/>
            <a:ext cx="4057096" cy="35686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FDE53A8-92F7-134B-B124-3E7836068E2B}"/>
              </a:ext>
            </a:extLst>
          </p:cNvPr>
          <p:cNvSpPr/>
          <p:nvPr/>
        </p:nvSpPr>
        <p:spPr>
          <a:xfrm>
            <a:off x="2908300" y="2857500"/>
            <a:ext cx="8763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1DF4DF0-D45B-F149-93F6-E6149BFD4B7F}"/>
              </a:ext>
            </a:extLst>
          </p:cNvPr>
          <p:cNvSpPr/>
          <p:nvPr/>
        </p:nvSpPr>
        <p:spPr>
          <a:xfrm>
            <a:off x="8150413" y="2857499"/>
            <a:ext cx="8763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910A5-3A2A-924D-8BBB-59BC38CBD525}"/>
              </a:ext>
            </a:extLst>
          </p:cNvPr>
          <p:cNvSpPr txBox="1"/>
          <p:nvPr/>
        </p:nvSpPr>
        <p:spPr>
          <a:xfrm>
            <a:off x="3019723" y="261619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Giriş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65684-E734-9241-AB11-42E4F70D7948}"/>
              </a:ext>
            </a:extLst>
          </p:cNvPr>
          <p:cNvSpPr txBox="1"/>
          <p:nvPr/>
        </p:nvSpPr>
        <p:spPr>
          <a:xfrm>
            <a:off x="8153776" y="261619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Çıktı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4989F2-2604-2D46-B928-6C1F1C88CB8F}"/>
                  </a:ext>
                </a:extLst>
              </p14:cNvPr>
              <p14:cNvContentPartPr/>
              <p14:nvPr/>
            </p14:nvContentPartPr>
            <p14:xfrm>
              <a:off x="4359140" y="1780620"/>
              <a:ext cx="3113640" cy="50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4989F2-2604-2D46-B928-6C1F1C88C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6140" y="1717620"/>
                <a:ext cx="32392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E19AF0-04AC-FD47-BE2B-DBA9B74C7ABD}"/>
                  </a:ext>
                </a:extLst>
              </p14:cNvPr>
              <p14:cNvContentPartPr/>
              <p14:nvPr/>
            </p14:nvContentPartPr>
            <p14:xfrm>
              <a:off x="4230620" y="1756860"/>
              <a:ext cx="3574080" cy="2904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E19AF0-04AC-FD47-BE2B-DBA9B74C7A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7620" y="1693860"/>
                <a:ext cx="3699720" cy="30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2DF8A9-8166-7A41-9641-82F9643E20FF}"/>
                  </a:ext>
                </a:extLst>
              </p14:cNvPr>
              <p14:cNvContentPartPr/>
              <p14:nvPr/>
            </p14:nvContentPartPr>
            <p14:xfrm>
              <a:off x="5503580" y="2419260"/>
              <a:ext cx="1316520" cy="620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2DF8A9-8166-7A41-9641-82F9643E20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40580" y="2356260"/>
                <a:ext cx="1442160" cy="74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D826A79-3EF9-2746-815F-BAFC00227602}"/>
              </a:ext>
            </a:extLst>
          </p:cNvPr>
          <p:cNvGrpSpPr/>
          <p:nvPr/>
        </p:nvGrpSpPr>
        <p:grpSpPr>
          <a:xfrm>
            <a:off x="4285676" y="1817764"/>
            <a:ext cx="3151080" cy="2668090"/>
            <a:chOff x="4285676" y="1817764"/>
            <a:chExt cx="3151080" cy="26680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8B4C33-5030-4A40-9930-4A2AD14EEFE5}"/>
                    </a:ext>
                  </a:extLst>
                </p14:cNvPr>
                <p14:cNvContentPartPr/>
                <p14:nvPr/>
              </p14:nvContentPartPr>
              <p14:xfrm>
                <a:off x="6708081" y="2467334"/>
                <a:ext cx="248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8B4C33-5030-4A40-9930-4A2AD14EEF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5081" y="2404334"/>
                  <a:ext cx="1504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0ED9FC-13C9-E042-8468-EA678646F813}"/>
                    </a:ext>
                  </a:extLst>
                </p14:cNvPr>
                <p14:cNvContentPartPr/>
                <p14:nvPr/>
              </p14:nvContentPartPr>
              <p14:xfrm>
                <a:off x="5340081" y="3351134"/>
                <a:ext cx="934200" cy="1134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0ED9FC-13C9-E042-8468-EA678646F8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7441" y="3288494"/>
                  <a:ext cx="1059840" cy="12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1709FD-74CD-4B4E-8443-E78039B43382}"/>
                    </a:ext>
                  </a:extLst>
                </p14:cNvPr>
                <p14:cNvContentPartPr/>
                <p14:nvPr/>
              </p14:nvContentPartPr>
              <p14:xfrm>
                <a:off x="4285676" y="1817764"/>
                <a:ext cx="3151080" cy="261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1709FD-74CD-4B4E-8443-E78039B433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22676" y="1754764"/>
                  <a:ext cx="3276720" cy="27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688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/>
              <a:t>Black </a:t>
            </a:r>
            <a:r>
              <a:rPr lang="en-GB" dirty="0"/>
              <a:t>box testing vs White box testing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17CCBF-9A64-7246-AA62-2AA029BE6089}"/>
              </a:ext>
            </a:extLst>
          </p:cNvPr>
          <p:cNvGraphicFramePr/>
          <p:nvPr/>
        </p:nvGraphicFramePr>
        <p:xfrm>
          <a:off x="4969617" y="1928283"/>
          <a:ext cx="1909908" cy="265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8C4BF01A-DBF8-0C49-93FC-9AC74469D02B}"/>
              </a:ext>
            </a:extLst>
          </p:cNvPr>
          <p:cNvSpPr/>
          <p:nvPr/>
        </p:nvSpPr>
        <p:spPr>
          <a:xfrm>
            <a:off x="3896023" y="1375234"/>
            <a:ext cx="4057096" cy="356869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FDE53A8-92F7-134B-B124-3E7836068E2B}"/>
              </a:ext>
            </a:extLst>
          </p:cNvPr>
          <p:cNvSpPr/>
          <p:nvPr/>
        </p:nvSpPr>
        <p:spPr>
          <a:xfrm>
            <a:off x="2908300" y="2857500"/>
            <a:ext cx="8763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1DF4DF0-D45B-F149-93F6-E6149BFD4B7F}"/>
              </a:ext>
            </a:extLst>
          </p:cNvPr>
          <p:cNvSpPr/>
          <p:nvPr/>
        </p:nvSpPr>
        <p:spPr>
          <a:xfrm>
            <a:off x="8150413" y="2857499"/>
            <a:ext cx="8763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910A5-3A2A-924D-8BBB-59BC38CBD525}"/>
              </a:ext>
            </a:extLst>
          </p:cNvPr>
          <p:cNvSpPr txBox="1"/>
          <p:nvPr/>
        </p:nvSpPr>
        <p:spPr>
          <a:xfrm>
            <a:off x="3019723" y="261619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Girdi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65684-E734-9241-AB11-42E4F70D7948}"/>
              </a:ext>
            </a:extLst>
          </p:cNvPr>
          <p:cNvSpPr txBox="1"/>
          <p:nvPr/>
        </p:nvSpPr>
        <p:spPr>
          <a:xfrm>
            <a:off x="8153776" y="261619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Çıktı</a:t>
            </a:r>
          </a:p>
        </p:txBody>
      </p:sp>
    </p:spTree>
    <p:extLst>
      <p:ext uri="{BB962C8B-B14F-4D97-AF65-F5344CB8AC3E}">
        <p14:creationId xmlns:p14="http://schemas.microsoft.com/office/powerpoint/2010/main" val="3095765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/>
              <a:t>Black </a:t>
            </a:r>
            <a:r>
              <a:rPr lang="en-GB" dirty="0"/>
              <a:t>box testing vs White box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3F7A4-63B8-0A44-991A-F02BE22ED29F}"/>
              </a:ext>
            </a:extLst>
          </p:cNvPr>
          <p:cNvSpPr txBox="1"/>
          <p:nvPr/>
        </p:nvSpPr>
        <p:spPr>
          <a:xfrm>
            <a:off x="1139273" y="1012708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Beyaz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kutu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teknikleri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23;p15">
            <a:extLst>
              <a:ext uri="{FF2B5EF4-FFF2-40B4-BE49-F238E27FC236}">
                <a16:creationId xmlns:a16="http://schemas.microsoft.com/office/drawing/2014/main" id="{2DD15261-5040-3F4D-9AEB-6B5129EA747B}"/>
              </a:ext>
            </a:extLst>
          </p:cNvPr>
          <p:cNvSpPr txBox="1">
            <a:spLocks/>
          </p:cNvSpPr>
          <p:nvPr/>
        </p:nvSpPr>
        <p:spPr>
          <a:xfrm>
            <a:off x="1594404" y="2220484"/>
            <a:ext cx="3623107" cy="290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>
              <a:spcBef>
                <a:spcPts val="0"/>
              </a:spcBef>
            </a:pPr>
            <a:endParaRPr lang="en-GB" sz="2200" dirty="0"/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 err="1"/>
              <a:t>Birim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endParaRPr lang="en-GB" sz="2200" dirty="0"/>
          </a:p>
          <a:p>
            <a:pPr indent="0">
              <a:spcBef>
                <a:spcPts val="0"/>
              </a:spcBef>
            </a:pPr>
            <a:endParaRPr lang="en-GB" sz="2200" dirty="0"/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 err="1"/>
              <a:t>Komut</a:t>
            </a:r>
            <a:r>
              <a:rPr lang="en-GB" sz="2200" dirty="0"/>
              <a:t> </a:t>
            </a:r>
            <a:r>
              <a:rPr lang="en-GB" sz="2200" dirty="0" err="1"/>
              <a:t>kapsamı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endParaRPr lang="en-GB" sz="2200" dirty="0"/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Dal </a:t>
            </a:r>
            <a:r>
              <a:rPr lang="en-GB" sz="2200" dirty="0" err="1"/>
              <a:t>kapsamı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endParaRPr lang="en-GB" sz="2200" dirty="0"/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200" dirty="0" err="1"/>
              <a:t>Yol</a:t>
            </a:r>
            <a:r>
              <a:rPr lang="en-GB" sz="2200" dirty="0"/>
              <a:t> </a:t>
            </a:r>
            <a:r>
              <a:rPr lang="en-GB" sz="2200" dirty="0" err="1"/>
              <a:t>kapsamı</a:t>
            </a:r>
            <a:r>
              <a:rPr lang="en-GB" sz="2200" dirty="0"/>
              <a:t> </a:t>
            </a:r>
            <a:r>
              <a:rPr lang="en-GB" sz="2200" dirty="0" err="1"/>
              <a:t>testleri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893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HLast" id="{24302128-0C49-904F-82DC-D5536A544D92}" vid="{660824C7-F6F9-6340-AF09-9941BA277F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335</Words>
  <Application>Microsoft Macintosh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27</cp:revision>
  <dcterms:modified xsi:type="dcterms:W3CDTF">2020-07-11T20:45:41Z</dcterms:modified>
</cp:coreProperties>
</file>