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83" r:id="rId2"/>
    <p:sldId id="271" r:id="rId3"/>
    <p:sldId id="272" r:id="rId4"/>
    <p:sldId id="273" r:id="rId5"/>
    <p:sldId id="258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81633"/>
  </p:normalViewPr>
  <p:slideViewPr>
    <p:cSldViewPr snapToGrid="0" snapToObjects="1">
      <p:cViewPr varScale="1">
        <p:scale>
          <a:sx n="103" d="100"/>
          <a:sy n="103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119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95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41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84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5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29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endParaRPr lang="en-GB" sz="1100"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42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33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00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 err="1">
                <a:solidFill>
                  <a:schemeClr val="bg1"/>
                </a:solidFill>
              </a:rPr>
              <a:t>Tecrübeye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Dayalı</a:t>
            </a:r>
            <a:r>
              <a:rPr lang="en-GB" sz="3600" b="1" dirty="0">
                <a:solidFill>
                  <a:schemeClr val="bg1"/>
                </a:solidFill>
              </a:rPr>
              <a:t> Test </a:t>
            </a:r>
            <a:r>
              <a:rPr lang="en-GB" sz="3600" b="1" dirty="0" err="1">
                <a:solidFill>
                  <a:schemeClr val="bg1"/>
                </a:solidFill>
              </a:rPr>
              <a:t>Teknikleri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7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 err="1"/>
              <a:t>Kontrol</a:t>
            </a:r>
            <a:r>
              <a:rPr lang="en-GB" b="1" dirty="0"/>
              <a:t> </a:t>
            </a:r>
            <a:r>
              <a:rPr lang="en-GB" b="1" dirty="0" err="1"/>
              <a:t>Listesine</a:t>
            </a:r>
            <a:r>
              <a:rPr lang="en-GB" b="1" dirty="0"/>
              <a:t> </a:t>
            </a:r>
            <a:r>
              <a:rPr lang="en-GB" b="1" dirty="0" err="1"/>
              <a:t>Dayalı</a:t>
            </a:r>
            <a:r>
              <a:rPr lang="en-GB" b="1" dirty="0"/>
              <a:t> </a:t>
            </a:r>
            <a:r>
              <a:rPr lang="en-GB" b="1" dirty="0" err="1"/>
              <a:t>Testler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5014913" y="990600"/>
            <a:ext cx="6556373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 err="1"/>
              <a:t>Kontrol</a:t>
            </a:r>
            <a:r>
              <a:rPr lang="en-GB" sz="2200" dirty="0"/>
              <a:t> </a:t>
            </a:r>
            <a:r>
              <a:rPr lang="en-GB" sz="2200" dirty="0" err="1"/>
              <a:t>listesine</a:t>
            </a:r>
            <a:r>
              <a:rPr lang="en-GB" sz="2200" dirty="0"/>
              <a:t> </a:t>
            </a:r>
            <a:r>
              <a:rPr lang="en-GB" sz="2200" dirty="0" err="1"/>
              <a:t>dayalı</a:t>
            </a:r>
            <a:r>
              <a:rPr lang="en-GB" sz="2200" dirty="0"/>
              <a:t> </a:t>
            </a:r>
            <a:r>
              <a:rPr lang="en-GB" sz="2200" dirty="0" err="1"/>
              <a:t>testlerde</a:t>
            </a:r>
            <a:r>
              <a:rPr lang="en-GB" sz="2200" dirty="0"/>
              <a:t>, test </a:t>
            </a:r>
            <a:r>
              <a:rPr lang="en-GB" sz="2200" dirty="0" err="1"/>
              <a:t>uzmanları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kontrol</a:t>
            </a:r>
            <a:r>
              <a:rPr lang="en-GB" sz="2200" dirty="0"/>
              <a:t> </a:t>
            </a:r>
            <a:r>
              <a:rPr lang="en-GB" sz="2200" dirty="0" err="1"/>
              <a:t>listesinde</a:t>
            </a:r>
            <a:r>
              <a:rPr lang="en-GB" sz="2200" dirty="0"/>
              <a:t> </a:t>
            </a:r>
            <a:r>
              <a:rPr lang="en-GB" sz="2200" dirty="0" err="1"/>
              <a:t>bulunan</a:t>
            </a:r>
            <a:r>
              <a:rPr lang="en-GB" sz="2200" dirty="0"/>
              <a:t> test </a:t>
            </a:r>
            <a:r>
              <a:rPr lang="en-GB" sz="2200" dirty="0" err="1"/>
              <a:t>koşullarını</a:t>
            </a:r>
            <a:r>
              <a:rPr lang="en-GB" sz="2200" dirty="0"/>
              <a:t> </a:t>
            </a:r>
            <a:r>
              <a:rPr lang="en-GB" sz="2200" dirty="0" err="1"/>
              <a:t>kapsayacak</a:t>
            </a:r>
            <a:r>
              <a:rPr lang="en-GB" sz="2200" dirty="0"/>
              <a:t> </a:t>
            </a:r>
            <a:r>
              <a:rPr lang="en-GB" sz="2200" dirty="0" err="1"/>
              <a:t>şekilde</a:t>
            </a:r>
            <a:r>
              <a:rPr lang="en-GB" sz="2200" dirty="0"/>
              <a:t> </a:t>
            </a:r>
            <a:r>
              <a:rPr lang="en-GB" sz="2200" dirty="0" err="1"/>
              <a:t>testler</a:t>
            </a:r>
            <a:r>
              <a:rPr lang="en-GB" sz="2200" dirty="0"/>
              <a:t> </a:t>
            </a:r>
            <a:r>
              <a:rPr lang="en-GB" sz="2200" dirty="0" err="1"/>
              <a:t>tasarlar</a:t>
            </a:r>
            <a:r>
              <a:rPr lang="en-GB" sz="2200" dirty="0"/>
              <a:t>, </a:t>
            </a:r>
            <a:r>
              <a:rPr lang="en-GB" sz="2200" dirty="0" err="1"/>
              <a:t>uygular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koşar</a:t>
            </a:r>
            <a:r>
              <a:rPr lang="en-GB" sz="2200" dirty="0"/>
              <a:t>.</a:t>
            </a: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200" dirty="0"/>
              <a:t>Bu </a:t>
            </a:r>
            <a:r>
              <a:rPr lang="en-GB" sz="2200" dirty="0" err="1"/>
              <a:t>kontrol</a:t>
            </a:r>
            <a:r>
              <a:rPr lang="en-GB" sz="2200" dirty="0"/>
              <a:t> </a:t>
            </a:r>
            <a:r>
              <a:rPr lang="en-GB" sz="2200" dirty="0" err="1"/>
              <a:t>listeleri</a:t>
            </a:r>
            <a:r>
              <a:rPr lang="en-GB" sz="2200" dirty="0"/>
              <a:t> </a:t>
            </a:r>
            <a:r>
              <a:rPr lang="en-GB" sz="2200" dirty="0" err="1"/>
              <a:t>tecrübe</a:t>
            </a:r>
            <a:r>
              <a:rPr lang="en-GB" sz="2200" dirty="0"/>
              <a:t>, </a:t>
            </a: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için</a:t>
            </a:r>
            <a:r>
              <a:rPr lang="en-GB" sz="2200" dirty="0"/>
              <a:t> </a:t>
            </a:r>
            <a:r>
              <a:rPr lang="en-GB" sz="2200" dirty="0" err="1"/>
              <a:t>neyin</a:t>
            </a:r>
            <a:r>
              <a:rPr lang="en-GB" sz="2200" dirty="0"/>
              <a:t> </a:t>
            </a:r>
            <a:r>
              <a:rPr lang="en-GB" sz="2200" dirty="0" err="1"/>
              <a:t>önemli</a:t>
            </a:r>
            <a:r>
              <a:rPr lang="en-GB" sz="2200" dirty="0"/>
              <a:t> </a:t>
            </a:r>
            <a:r>
              <a:rPr lang="en-GB" sz="2200" dirty="0" err="1"/>
              <a:t>olduğu</a:t>
            </a:r>
            <a:r>
              <a:rPr lang="en-GB" sz="2200" dirty="0"/>
              <a:t> </a:t>
            </a:r>
            <a:r>
              <a:rPr lang="en-GB" sz="2200" dirty="0" err="1"/>
              <a:t>veya</a:t>
            </a:r>
            <a:r>
              <a:rPr lang="en-GB" sz="2200" dirty="0"/>
              <a:t> </a:t>
            </a:r>
            <a:r>
              <a:rPr lang="en-GB" sz="2200" dirty="0" err="1"/>
              <a:t>yazılımın</a:t>
            </a:r>
            <a:r>
              <a:rPr lang="en-GB" sz="2200" dirty="0"/>
              <a:t> </a:t>
            </a:r>
            <a:r>
              <a:rPr lang="en-GB" sz="2200" dirty="0" err="1"/>
              <a:t>niçin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nasıl</a:t>
            </a:r>
            <a:r>
              <a:rPr lang="en-GB" sz="2200" dirty="0"/>
              <a:t> </a:t>
            </a:r>
            <a:r>
              <a:rPr lang="en-GB" sz="2200" dirty="0" err="1"/>
              <a:t>başarısız</a:t>
            </a:r>
            <a:r>
              <a:rPr lang="en-GB" sz="2200" dirty="0"/>
              <a:t> </a:t>
            </a:r>
            <a:r>
              <a:rPr lang="en-GB" sz="2200" dirty="0" err="1"/>
              <a:t>olabileceği</a:t>
            </a:r>
            <a:r>
              <a:rPr lang="en-GB" sz="2200" dirty="0"/>
              <a:t> </a:t>
            </a:r>
            <a:r>
              <a:rPr lang="en-GB" sz="2200" dirty="0" err="1"/>
              <a:t>bilgisine</a:t>
            </a:r>
            <a:r>
              <a:rPr lang="en-GB" sz="2200" dirty="0"/>
              <a:t> </a:t>
            </a:r>
            <a:r>
              <a:rPr lang="en-GB" sz="2200" dirty="0" err="1"/>
              <a:t>dayanarak</a:t>
            </a:r>
            <a:r>
              <a:rPr lang="en-GB" sz="2200" dirty="0"/>
              <a:t> </a:t>
            </a:r>
            <a:r>
              <a:rPr lang="en-GB" sz="2200" dirty="0" err="1"/>
              <a:t>oluşturulabilir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Fonksiyonel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fonksiyonel</a:t>
            </a:r>
            <a:r>
              <a:rPr lang="en-GB" sz="2200" dirty="0"/>
              <a:t> </a:t>
            </a:r>
            <a:r>
              <a:rPr lang="en-GB" sz="2200" dirty="0" err="1"/>
              <a:t>olmayan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r>
              <a:rPr lang="en-GB" sz="2200" dirty="0"/>
              <a:t> </a:t>
            </a:r>
            <a:r>
              <a:rPr lang="en-GB" sz="2200" dirty="0" err="1"/>
              <a:t>desteklemek</a:t>
            </a:r>
            <a:r>
              <a:rPr lang="en-GB" sz="2200" dirty="0"/>
              <a:t> </a:t>
            </a:r>
            <a:r>
              <a:rPr lang="en-GB" sz="2200" dirty="0" err="1"/>
              <a:t>için</a:t>
            </a:r>
            <a:r>
              <a:rPr lang="en-GB" sz="2200" dirty="0"/>
              <a:t> </a:t>
            </a:r>
            <a:r>
              <a:rPr lang="en-GB" sz="2200" dirty="0" err="1"/>
              <a:t>kontrol</a:t>
            </a:r>
            <a:r>
              <a:rPr lang="en-GB" sz="2200" dirty="0"/>
              <a:t> </a:t>
            </a:r>
            <a:r>
              <a:rPr lang="en-GB" sz="2200" dirty="0" err="1"/>
              <a:t>listeleri</a:t>
            </a:r>
            <a:r>
              <a:rPr lang="en-GB" sz="2200" dirty="0"/>
              <a:t> </a:t>
            </a:r>
            <a:r>
              <a:rPr lang="en-GB" sz="2200" dirty="0" err="1"/>
              <a:t>oluşturulabilir</a:t>
            </a:r>
            <a:r>
              <a:rPr lang="en-GB" sz="22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9BD9B-91A3-C343-9EAB-C4EADD90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4" y="1014190"/>
            <a:ext cx="4273550" cy="37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 err="1"/>
              <a:t>Tecrübeye</a:t>
            </a:r>
            <a:r>
              <a:rPr lang="en-GB" b="1" dirty="0"/>
              <a:t> </a:t>
            </a:r>
            <a:r>
              <a:rPr lang="en-GB" b="1" dirty="0" err="1"/>
              <a:t>Dayalı</a:t>
            </a:r>
            <a:r>
              <a:rPr lang="en-GB" b="1" dirty="0"/>
              <a:t> Test </a:t>
            </a:r>
            <a:r>
              <a:rPr lang="en-GB" b="1" dirty="0" err="1"/>
              <a:t>Teknikleri</a:t>
            </a:r>
            <a:endParaRPr lang="en-GB" b="1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671525" y="2395953"/>
            <a:ext cx="8848950" cy="15875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dirty="0"/>
              <a:t>	"</a:t>
            </a:r>
            <a:r>
              <a:rPr lang="en-GB" dirty="0" err="1"/>
              <a:t>Tecrübeye</a:t>
            </a:r>
            <a:r>
              <a:rPr lang="en-GB" dirty="0"/>
              <a:t> </a:t>
            </a:r>
            <a:r>
              <a:rPr lang="en-GB" dirty="0" err="1"/>
              <a:t>dayalı</a:t>
            </a:r>
            <a:r>
              <a:rPr lang="en-GB" dirty="0"/>
              <a:t> test </a:t>
            </a:r>
            <a:r>
              <a:rPr lang="en-GB" dirty="0" err="1"/>
              <a:t>teknikleri</a:t>
            </a:r>
            <a:r>
              <a:rPr lang="en-GB" dirty="0"/>
              <a:t>, test </a:t>
            </a:r>
            <a:r>
              <a:rPr lang="en-GB" dirty="0" err="1"/>
              <a:t>koşulları</a:t>
            </a:r>
            <a:r>
              <a:rPr lang="en-GB" dirty="0"/>
              <a:t>, test </a:t>
            </a:r>
            <a:r>
              <a:rPr lang="en-GB" dirty="0" err="1"/>
              <a:t>senaryoları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test </a:t>
            </a:r>
            <a:r>
              <a:rPr lang="en-GB" dirty="0" err="1"/>
              <a:t>verileri</a:t>
            </a:r>
            <a:r>
              <a:rPr lang="en-GB" dirty="0"/>
              <a:t>; test </a:t>
            </a:r>
            <a:r>
              <a:rPr lang="en-GB" dirty="0" err="1"/>
              <a:t>uzmanlarının</a:t>
            </a:r>
            <a:r>
              <a:rPr lang="en-GB" dirty="0"/>
              <a:t>, </a:t>
            </a:r>
            <a:r>
              <a:rPr lang="en-GB" dirty="0" err="1"/>
              <a:t>yazılımcıların</a:t>
            </a:r>
            <a:r>
              <a:rPr lang="en-GB" dirty="0"/>
              <a:t>, </a:t>
            </a:r>
            <a:r>
              <a:rPr lang="en-GB" dirty="0" err="1"/>
              <a:t>kullanıcıların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paydaşların</a:t>
            </a:r>
            <a:r>
              <a:rPr lang="en-GB" dirty="0"/>
              <a:t> </a:t>
            </a:r>
            <a:r>
              <a:rPr lang="en-GB" dirty="0" err="1"/>
              <a:t>bilgi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tecrübelerini</a:t>
            </a:r>
            <a:r>
              <a:rPr lang="en-GB" dirty="0"/>
              <a:t> </a:t>
            </a:r>
            <a:r>
              <a:rPr lang="en-GB" dirty="0" err="1"/>
              <a:t>içeren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test </a:t>
            </a:r>
            <a:r>
              <a:rPr lang="en-GB" dirty="0" err="1"/>
              <a:t>esasından</a:t>
            </a:r>
            <a:r>
              <a:rPr lang="en-GB" dirty="0"/>
              <a:t> </a:t>
            </a:r>
            <a:r>
              <a:rPr lang="en-GB" dirty="0" err="1"/>
              <a:t>elde</a:t>
            </a:r>
            <a:r>
              <a:rPr lang="en-GB" dirty="0"/>
              <a:t> </a:t>
            </a:r>
            <a:r>
              <a:rPr lang="en-GB" dirty="0" err="1"/>
              <a:t>edilir</a:t>
            </a:r>
            <a:r>
              <a:rPr lang="en-GB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403502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41735" y="2390882"/>
            <a:ext cx="8249100" cy="20762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err="1"/>
              <a:t>Hata</a:t>
            </a:r>
            <a:r>
              <a:rPr lang="en-GB" dirty="0"/>
              <a:t> </a:t>
            </a:r>
            <a:r>
              <a:rPr lang="en-GB" dirty="0" err="1"/>
              <a:t>Tahminleme</a:t>
            </a:r>
            <a:r>
              <a:rPr lang="en-GB" dirty="0"/>
              <a:t> (Error Guessing)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err="1"/>
              <a:t>Keşif</a:t>
            </a:r>
            <a:r>
              <a:rPr lang="en-GB" dirty="0"/>
              <a:t> </a:t>
            </a:r>
            <a:r>
              <a:rPr lang="en-GB" dirty="0" err="1"/>
              <a:t>Testi</a:t>
            </a:r>
            <a:r>
              <a:rPr lang="en-GB" dirty="0"/>
              <a:t> (</a:t>
            </a:r>
            <a:r>
              <a:rPr lang="en-GB" dirty="0" err="1"/>
              <a:t>Explaratory</a:t>
            </a:r>
            <a:r>
              <a:rPr lang="en-GB" dirty="0"/>
              <a:t> Testing)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 err="1"/>
              <a:t>Kontrol</a:t>
            </a:r>
            <a:r>
              <a:rPr lang="en-GB" dirty="0"/>
              <a:t> </a:t>
            </a:r>
            <a:r>
              <a:rPr lang="en-GB" dirty="0" err="1"/>
              <a:t>Listesine</a:t>
            </a:r>
            <a:r>
              <a:rPr lang="en-GB" dirty="0"/>
              <a:t> </a:t>
            </a:r>
            <a:r>
              <a:rPr lang="en-GB" dirty="0" err="1"/>
              <a:t>Dayalı</a:t>
            </a:r>
            <a:r>
              <a:rPr lang="en-GB" dirty="0"/>
              <a:t> </a:t>
            </a:r>
            <a:r>
              <a:rPr lang="en-GB" dirty="0" err="1"/>
              <a:t>Testler</a:t>
            </a:r>
            <a:r>
              <a:rPr lang="en-GB" dirty="0"/>
              <a:t> (Checklist Testing)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</a:pP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8" y="1594978"/>
            <a:ext cx="5767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Tecrübeye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Dayalı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Teknikleri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/>
              <a:t>Kara Kutu Test </a:t>
            </a:r>
            <a:r>
              <a:rPr lang="en-GB" b="1" dirty="0" err="1"/>
              <a:t>Teknikleri</a:t>
            </a:r>
            <a:r>
              <a:rPr lang="en-GB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333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 err="1"/>
              <a:t>Hata</a:t>
            </a:r>
            <a:r>
              <a:rPr lang="en-GB" b="1" dirty="0"/>
              <a:t> </a:t>
            </a:r>
            <a:r>
              <a:rPr lang="en-GB" b="1" dirty="0" err="1"/>
              <a:t>Tahminleme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 err="1"/>
              <a:t>Hata</a:t>
            </a:r>
            <a:r>
              <a:rPr lang="en-GB" sz="3600" b="1" dirty="0"/>
              <a:t> </a:t>
            </a:r>
            <a:r>
              <a:rPr lang="en-GB" sz="3600" b="1" dirty="0" err="1"/>
              <a:t>Tahminleme</a:t>
            </a:r>
            <a:r>
              <a:rPr lang="en-GB" sz="3600" b="1" dirty="0"/>
              <a:t> (Error Guessing)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151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</a:t>
            </a:r>
            <a:r>
              <a:rPr lang="en-GB" dirty="0" err="1"/>
              <a:t>kutu</a:t>
            </a:r>
            <a:r>
              <a:rPr lang="en-GB" dirty="0"/>
              <a:t> test </a:t>
            </a:r>
            <a:r>
              <a:rPr lang="en-GB" dirty="0" err="1"/>
              <a:t>tekniği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5014913" y="990600"/>
            <a:ext cx="655637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r>
              <a:rPr lang="en-GB" sz="2200" dirty="0"/>
              <a:t>	</a:t>
            </a:r>
            <a:r>
              <a:rPr lang="en-GB" sz="2200" dirty="0" err="1"/>
              <a:t>Hata</a:t>
            </a:r>
            <a:r>
              <a:rPr lang="en-GB" sz="2200" dirty="0"/>
              <a:t> </a:t>
            </a:r>
            <a:r>
              <a:rPr lang="en-GB" sz="2200" dirty="0" err="1"/>
              <a:t>tahminleme</a:t>
            </a:r>
            <a:r>
              <a:rPr lang="en-GB" sz="2200" dirty="0"/>
              <a:t>, test </a:t>
            </a:r>
            <a:r>
              <a:rPr lang="en-GB" sz="2200" dirty="0" err="1"/>
              <a:t>uzmanının</a:t>
            </a:r>
            <a:r>
              <a:rPr lang="en-GB" sz="2200" dirty="0"/>
              <a:t> </a:t>
            </a:r>
            <a:r>
              <a:rPr lang="en-GB" sz="2200" dirty="0" err="1"/>
              <a:t>bilgilerine</a:t>
            </a:r>
            <a:r>
              <a:rPr lang="en-GB" sz="2200" dirty="0"/>
              <a:t> </a:t>
            </a:r>
            <a:r>
              <a:rPr lang="en-GB" sz="2200" dirty="0" err="1"/>
              <a:t>dayalı</a:t>
            </a:r>
            <a:r>
              <a:rPr lang="en-GB" sz="2200" dirty="0"/>
              <a:t> </a:t>
            </a:r>
            <a:r>
              <a:rPr lang="en-GB" sz="2200" dirty="0" err="1"/>
              <a:t>olarak</a:t>
            </a:r>
            <a:r>
              <a:rPr lang="en-GB" sz="2200" dirty="0"/>
              <a:t> </a:t>
            </a:r>
            <a:r>
              <a:rPr lang="en-GB" sz="2200" dirty="0" err="1"/>
              <a:t>yanlışların</a:t>
            </a:r>
            <a:r>
              <a:rPr lang="en-GB" sz="2200" dirty="0"/>
              <a:t>, </a:t>
            </a:r>
            <a:r>
              <a:rPr lang="en-GB" sz="2200" dirty="0" err="1"/>
              <a:t>hataların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arızaların</a:t>
            </a:r>
            <a:r>
              <a:rPr lang="en-GB" sz="2200" dirty="0"/>
              <a:t> </a:t>
            </a:r>
            <a:r>
              <a:rPr lang="en-GB" sz="2200" dirty="0" err="1"/>
              <a:t>oluşmasını</a:t>
            </a:r>
            <a:r>
              <a:rPr lang="en-GB" sz="2200" dirty="0"/>
              <a:t> </a:t>
            </a:r>
            <a:r>
              <a:rPr lang="en-GB" sz="2200" dirty="0" err="1"/>
              <a:t>sağlamak</a:t>
            </a:r>
            <a:r>
              <a:rPr lang="en-GB" sz="2200" dirty="0"/>
              <a:t> </a:t>
            </a:r>
            <a:r>
              <a:rPr lang="en-GB" sz="2200" dirty="0" err="1"/>
              <a:t>için</a:t>
            </a:r>
            <a:r>
              <a:rPr lang="en-GB" sz="2200" dirty="0"/>
              <a:t> </a:t>
            </a:r>
            <a:r>
              <a:rPr lang="en-GB" sz="2200" dirty="0" err="1"/>
              <a:t>kullanılan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tekniktir</a:t>
            </a:r>
            <a:r>
              <a:rPr lang="en-GB" sz="2200" dirty="0"/>
              <a:t>. Bu </a:t>
            </a:r>
            <a:r>
              <a:rPr lang="en-GB" sz="2200" dirty="0" err="1"/>
              <a:t>bilgiler</a:t>
            </a:r>
            <a:r>
              <a:rPr lang="en-GB" sz="2200" dirty="0"/>
              <a:t>: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/>
              <a:t>Uygulamanın</a:t>
            </a:r>
            <a:r>
              <a:rPr lang="en-GB" sz="2200" dirty="0"/>
              <a:t> </a:t>
            </a:r>
            <a:r>
              <a:rPr lang="en-GB" sz="2200" dirty="0" err="1"/>
              <a:t>geçmişte</a:t>
            </a:r>
            <a:r>
              <a:rPr lang="en-GB" sz="2200" dirty="0"/>
              <a:t> </a:t>
            </a:r>
            <a:r>
              <a:rPr lang="en-GB" sz="2200" dirty="0" err="1"/>
              <a:t>nasıl</a:t>
            </a:r>
            <a:r>
              <a:rPr lang="en-GB" sz="2200" dirty="0"/>
              <a:t> </a:t>
            </a:r>
            <a:r>
              <a:rPr lang="en-GB" sz="2200" dirty="0" err="1"/>
              <a:t>çalıştığı</a:t>
            </a:r>
            <a:r>
              <a:rPr lang="en-GB" sz="2200" dirty="0"/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/>
              <a:t>Yazılımcıların</a:t>
            </a:r>
            <a:r>
              <a:rPr lang="en-GB" sz="2200" dirty="0"/>
              <a:t> </a:t>
            </a:r>
            <a:r>
              <a:rPr lang="en-GB" sz="2200" dirty="0" err="1"/>
              <a:t>yapmaya</a:t>
            </a:r>
            <a:r>
              <a:rPr lang="en-GB" sz="2200" dirty="0"/>
              <a:t> </a:t>
            </a:r>
            <a:r>
              <a:rPr lang="en-GB" sz="2200" dirty="0" err="1"/>
              <a:t>eğilimli</a:t>
            </a:r>
            <a:r>
              <a:rPr lang="en-GB" sz="2200" dirty="0"/>
              <a:t> </a:t>
            </a:r>
            <a:r>
              <a:rPr lang="en-GB" sz="2200" dirty="0" err="1"/>
              <a:t>oldukları</a:t>
            </a:r>
            <a:r>
              <a:rPr lang="en-GB" sz="2200" dirty="0"/>
              <a:t> </a:t>
            </a:r>
            <a:r>
              <a:rPr lang="en-GB" sz="2200" dirty="0" err="1"/>
              <a:t>hata</a:t>
            </a:r>
            <a:r>
              <a:rPr lang="en-GB" sz="2200" dirty="0"/>
              <a:t> </a:t>
            </a:r>
            <a:r>
              <a:rPr lang="en-GB" sz="2200" dirty="0" err="1"/>
              <a:t>çeşitler</a:t>
            </a:r>
            <a:r>
              <a:rPr lang="en-GB" sz="2200" dirty="0"/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/>
              <a:t>Diğer</a:t>
            </a:r>
            <a:r>
              <a:rPr lang="en-GB" sz="2200" dirty="0"/>
              <a:t> </a:t>
            </a:r>
            <a:r>
              <a:rPr lang="en-GB" sz="2200" dirty="0" err="1"/>
              <a:t>uygulamalarda</a:t>
            </a:r>
            <a:r>
              <a:rPr lang="en-GB" sz="2200" dirty="0"/>
              <a:t> </a:t>
            </a:r>
            <a:r>
              <a:rPr lang="en-GB" sz="2200" dirty="0" err="1"/>
              <a:t>oluşan</a:t>
            </a:r>
            <a:r>
              <a:rPr lang="en-GB" sz="2200" dirty="0"/>
              <a:t> </a:t>
            </a:r>
            <a:r>
              <a:rPr lang="en-GB" sz="2200" dirty="0" err="1"/>
              <a:t>arızalar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2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3C89DA6-65AF-8648-9AA7-66C830D3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3" y="990600"/>
            <a:ext cx="4394200" cy="439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 err="1"/>
              <a:t>Keşif</a:t>
            </a:r>
            <a:r>
              <a:rPr lang="en-GB" b="1" dirty="0"/>
              <a:t> </a:t>
            </a:r>
            <a:r>
              <a:rPr lang="en-GB" b="1" dirty="0" err="1"/>
              <a:t>Testi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 err="1"/>
              <a:t>Keşif</a:t>
            </a:r>
            <a:r>
              <a:rPr lang="en-GB" sz="3600" b="1" dirty="0"/>
              <a:t> </a:t>
            </a:r>
            <a:r>
              <a:rPr lang="en-GB" sz="3600" b="1" dirty="0" err="1"/>
              <a:t>Testi</a:t>
            </a:r>
            <a:r>
              <a:rPr lang="en-GB" sz="3600" b="1" dirty="0"/>
              <a:t> (</a:t>
            </a:r>
            <a:r>
              <a:rPr lang="en-GB" sz="3600" b="1" dirty="0" err="1"/>
              <a:t>Explaratory</a:t>
            </a:r>
            <a:r>
              <a:rPr lang="en-GB" sz="3600" b="1" dirty="0"/>
              <a:t> Testing)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3335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 err="1"/>
              <a:t>Keşif</a:t>
            </a:r>
            <a:r>
              <a:rPr lang="en-GB" b="1" dirty="0"/>
              <a:t> </a:t>
            </a:r>
            <a:r>
              <a:rPr lang="en-GB" b="1" dirty="0" err="1"/>
              <a:t>Testi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5014913" y="990600"/>
            <a:ext cx="655637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/>
              <a:t>Test </a:t>
            </a:r>
            <a:r>
              <a:rPr lang="en-GB" sz="2200" dirty="0" err="1"/>
              <a:t>koşumu</a:t>
            </a:r>
            <a:r>
              <a:rPr lang="en-GB" sz="2200" dirty="0"/>
              <a:t> </a:t>
            </a:r>
            <a:r>
              <a:rPr lang="en-GB" sz="2200" dirty="0" err="1"/>
              <a:t>sırasında</a:t>
            </a:r>
            <a:r>
              <a:rPr lang="en-GB" sz="2200" dirty="0"/>
              <a:t> </a:t>
            </a:r>
            <a:r>
              <a:rPr lang="en-GB" sz="2200" dirty="0" err="1"/>
              <a:t>gayri</a:t>
            </a:r>
            <a:r>
              <a:rPr lang="en-GB" sz="2200" dirty="0"/>
              <a:t> </a:t>
            </a:r>
            <a:r>
              <a:rPr lang="en-GB" sz="2200" dirty="0" err="1"/>
              <a:t>resmi</a:t>
            </a:r>
            <a:r>
              <a:rPr lang="en-GB" sz="2200" dirty="0"/>
              <a:t> </a:t>
            </a:r>
            <a:r>
              <a:rPr lang="en-GB" sz="2200" dirty="0" err="1"/>
              <a:t>testler</a:t>
            </a:r>
            <a:r>
              <a:rPr lang="en-GB" sz="2200" dirty="0"/>
              <a:t> </a:t>
            </a:r>
            <a:r>
              <a:rPr lang="en-GB" sz="2200" dirty="0" err="1"/>
              <a:t>tasarlanır</a:t>
            </a:r>
            <a:r>
              <a:rPr lang="en-GB" sz="2200" dirty="0"/>
              <a:t>, </a:t>
            </a:r>
            <a:r>
              <a:rPr lang="en-GB" sz="2200" dirty="0" err="1"/>
              <a:t>koşturulur</a:t>
            </a:r>
            <a:r>
              <a:rPr lang="en-GB" sz="2200" dirty="0"/>
              <a:t>, </a:t>
            </a:r>
            <a:r>
              <a:rPr lang="en-GB" sz="2200" dirty="0" err="1"/>
              <a:t>kaydedilir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dinamik</a:t>
            </a:r>
            <a:r>
              <a:rPr lang="en-GB" sz="2200" dirty="0"/>
              <a:t> </a:t>
            </a:r>
            <a:r>
              <a:rPr lang="en-GB" sz="2200" dirty="0" err="1"/>
              <a:t>olarak</a:t>
            </a:r>
            <a:r>
              <a:rPr lang="en-GB" sz="2200" dirty="0"/>
              <a:t> </a:t>
            </a:r>
            <a:r>
              <a:rPr lang="en-GB" sz="2200" dirty="0" err="1"/>
              <a:t>değerlendirilir</a:t>
            </a:r>
            <a:r>
              <a:rPr lang="en-GB" sz="2200" dirty="0"/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 err="1"/>
              <a:t>Keşif</a:t>
            </a:r>
            <a:r>
              <a:rPr lang="en-GB" sz="2200" dirty="0"/>
              <a:t> </a:t>
            </a:r>
            <a:r>
              <a:rPr lang="en-GB" sz="2200" dirty="0" err="1"/>
              <a:t>testinin</a:t>
            </a:r>
            <a:r>
              <a:rPr lang="en-GB" sz="2200" dirty="0"/>
              <a:t> test </a:t>
            </a:r>
            <a:r>
              <a:rPr lang="en-GB" sz="2200" dirty="0" err="1"/>
              <a:t>senaryolarından</a:t>
            </a:r>
            <a:r>
              <a:rPr lang="en-GB" sz="2200" dirty="0"/>
              <a:t> </a:t>
            </a:r>
            <a:r>
              <a:rPr lang="en-GB" sz="2200" dirty="0" err="1"/>
              <a:t>farklı</a:t>
            </a:r>
            <a:r>
              <a:rPr lang="en-GB" sz="2200" dirty="0"/>
              <a:t> </a:t>
            </a:r>
            <a:r>
              <a:rPr lang="en-GB" sz="2200" dirty="0" err="1"/>
              <a:t>olmasının</a:t>
            </a:r>
            <a:r>
              <a:rPr lang="en-GB" sz="2200" dirty="0"/>
              <a:t> </a:t>
            </a:r>
            <a:r>
              <a:rPr lang="en-GB" sz="2200" dirty="0" err="1"/>
              <a:t>sebebi</a:t>
            </a:r>
            <a:r>
              <a:rPr lang="en-GB" sz="2200" dirty="0"/>
              <a:t>, test </a:t>
            </a:r>
            <a:r>
              <a:rPr lang="en-GB" sz="2200" dirty="0" err="1"/>
              <a:t>uzmanına</a:t>
            </a:r>
            <a:r>
              <a:rPr lang="en-GB" sz="2200" dirty="0"/>
              <a:t> </a:t>
            </a:r>
            <a:r>
              <a:rPr lang="en-GB" sz="2200" dirty="0" err="1"/>
              <a:t>daha</a:t>
            </a:r>
            <a:r>
              <a:rPr lang="en-GB" sz="2200" dirty="0"/>
              <a:t> </a:t>
            </a:r>
            <a:r>
              <a:rPr lang="en-GB" sz="2200" dirty="0" err="1"/>
              <a:t>fazla</a:t>
            </a:r>
            <a:r>
              <a:rPr lang="en-GB" sz="2200" dirty="0"/>
              <a:t> </a:t>
            </a:r>
            <a:r>
              <a:rPr lang="en-GB" sz="2200" dirty="0" err="1"/>
              <a:t>yaratıcılık</a:t>
            </a:r>
            <a:r>
              <a:rPr lang="en-GB" sz="2200" dirty="0"/>
              <a:t> </a:t>
            </a:r>
            <a:r>
              <a:rPr lang="en-GB" sz="2200" dirty="0" err="1"/>
              <a:t>alanı</a:t>
            </a:r>
            <a:r>
              <a:rPr lang="en-GB" sz="2200" dirty="0"/>
              <a:t> </a:t>
            </a:r>
            <a:r>
              <a:rPr lang="en-GB" sz="2200" dirty="0" err="1"/>
              <a:t>bırakıp</a:t>
            </a:r>
            <a:r>
              <a:rPr lang="en-GB" sz="2200" dirty="0"/>
              <a:t>, test </a:t>
            </a:r>
            <a:r>
              <a:rPr lang="en-GB" sz="2200" dirty="0" err="1"/>
              <a:t>tasarımı</a:t>
            </a:r>
            <a:r>
              <a:rPr lang="en-GB" sz="2200" dirty="0"/>
              <a:t> </a:t>
            </a:r>
            <a:r>
              <a:rPr lang="en-GB" sz="2200" dirty="0" err="1"/>
              <a:t>sırasında</a:t>
            </a:r>
            <a:r>
              <a:rPr lang="en-GB" sz="2200" dirty="0"/>
              <a:t> </a:t>
            </a:r>
            <a:r>
              <a:rPr lang="en-GB" sz="2200" dirty="0" err="1"/>
              <a:t>düşünülemeyen</a:t>
            </a:r>
            <a:r>
              <a:rPr lang="en-GB" sz="2200" dirty="0"/>
              <a:t> </a:t>
            </a:r>
            <a:r>
              <a:rPr lang="en-GB" sz="2200" dirty="0" err="1"/>
              <a:t>durumların</a:t>
            </a:r>
            <a:r>
              <a:rPr lang="en-GB" sz="2200" dirty="0"/>
              <a:t> test </a:t>
            </a:r>
            <a:r>
              <a:rPr lang="en-GB" sz="2200" dirty="0" err="1"/>
              <a:t>edilmesidir</a:t>
            </a:r>
            <a:r>
              <a:rPr lang="en-GB" sz="2200" dirty="0"/>
              <a:t>.</a:t>
            </a:r>
          </a:p>
        </p:txBody>
      </p:sp>
      <p:pic>
        <p:nvPicPr>
          <p:cNvPr id="3" name="Picture 2" descr="A picture containing light, sign, drawing&#10;&#10;Description automatically generated">
            <a:extLst>
              <a:ext uri="{FF2B5EF4-FFF2-40B4-BE49-F238E27FC236}">
                <a16:creationId xmlns:a16="http://schemas.microsoft.com/office/drawing/2014/main" id="{B0B62DC8-2B8F-3A40-A0A8-9659491C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150"/>
            <a:ext cx="5014913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7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 err="1"/>
              <a:t>Keşif</a:t>
            </a:r>
            <a:r>
              <a:rPr lang="en-GB" b="1" dirty="0"/>
              <a:t> </a:t>
            </a:r>
            <a:r>
              <a:rPr lang="en-GB" b="1" dirty="0" err="1"/>
              <a:t>Testi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5014913" y="990600"/>
            <a:ext cx="6556373" cy="398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 err="1"/>
              <a:t>Keşif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r>
              <a:rPr lang="en-GB" sz="2200" dirty="0"/>
              <a:t> </a:t>
            </a:r>
            <a:r>
              <a:rPr lang="en-GB" sz="2200" dirty="0" err="1"/>
              <a:t>çok</a:t>
            </a:r>
            <a:r>
              <a:rPr lang="en-GB" sz="2200" dirty="0"/>
              <a:t> </a:t>
            </a:r>
            <a:r>
              <a:rPr lang="en-GB" sz="2200" dirty="0" err="1"/>
              <a:t>az</a:t>
            </a:r>
            <a:r>
              <a:rPr lang="en-GB" sz="2200" dirty="0"/>
              <a:t> da </a:t>
            </a:r>
            <a:r>
              <a:rPr lang="en-GB" sz="2200" dirty="0" err="1"/>
              <a:t>olsa</a:t>
            </a:r>
            <a:r>
              <a:rPr lang="en-GB" sz="2200" dirty="0"/>
              <a:t> </a:t>
            </a:r>
            <a:r>
              <a:rPr lang="en-GB" sz="2200" dirty="0" err="1"/>
              <a:t>dökümatize</a:t>
            </a:r>
            <a:r>
              <a:rPr lang="en-GB" sz="2200" dirty="0"/>
              <a:t> </a:t>
            </a:r>
            <a:r>
              <a:rPr lang="en-GB" sz="2200" dirty="0" err="1"/>
              <a:t>edilmelidir</a:t>
            </a:r>
            <a:r>
              <a:rPr lang="en-GB" sz="2200" dirty="0"/>
              <a:t>.</a:t>
            </a:r>
          </a:p>
          <a:p>
            <a:pPr marL="889000" lvl="1" indent="-342900">
              <a:lnSpc>
                <a:spcPct val="115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endParaRPr lang="en-GB" sz="1800" dirty="0"/>
          </a:p>
          <a:p>
            <a:pPr marL="889000" lvl="1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1800" dirty="0"/>
              <a:t>Test </a:t>
            </a:r>
            <a:r>
              <a:rPr lang="en-GB" sz="1800" dirty="0" err="1"/>
              <a:t>edilecek</a:t>
            </a:r>
            <a:r>
              <a:rPr lang="en-GB" sz="1800" dirty="0"/>
              <a:t> </a:t>
            </a:r>
            <a:r>
              <a:rPr lang="en-GB" sz="1800" dirty="0" err="1"/>
              <a:t>alanlar</a:t>
            </a:r>
            <a:endParaRPr lang="en-GB" sz="1800" dirty="0"/>
          </a:p>
          <a:p>
            <a:pPr marL="889000" lvl="1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1800" dirty="0"/>
              <a:t>Test </a:t>
            </a:r>
            <a:r>
              <a:rPr lang="en-GB" sz="1800" dirty="0" err="1"/>
              <a:t>için</a:t>
            </a:r>
            <a:r>
              <a:rPr lang="en-GB" sz="1800" dirty="0"/>
              <a:t> </a:t>
            </a:r>
            <a:r>
              <a:rPr lang="en-GB" sz="1800" dirty="0" err="1"/>
              <a:t>harcanacak</a:t>
            </a:r>
            <a:r>
              <a:rPr lang="en-GB" sz="1800" dirty="0"/>
              <a:t> </a:t>
            </a:r>
            <a:r>
              <a:rPr lang="en-GB" sz="1800" dirty="0" err="1"/>
              <a:t>süre</a:t>
            </a:r>
            <a:endParaRPr lang="en-GB" sz="1800" dirty="0"/>
          </a:p>
          <a:p>
            <a:pPr marL="889000" lvl="1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1800" dirty="0" err="1"/>
              <a:t>Testin</a:t>
            </a:r>
            <a:r>
              <a:rPr lang="en-GB" sz="1800" dirty="0"/>
              <a:t> </a:t>
            </a:r>
            <a:r>
              <a:rPr lang="en-GB" sz="1800" dirty="0" err="1"/>
              <a:t>amacı</a:t>
            </a:r>
            <a:endParaRPr lang="en-GB" sz="1800" dirty="0"/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 err="1"/>
              <a:t>Keşif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r>
              <a:rPr lang="en-GB" sz="2200" dirty="0"/>
              <a:t>, </a:t>
            </a:r>
            <a:r>
              <a:rPr lang="en-GB" sz="2200" dirty="0" err="1"/>
              <a:t>gereksinimler</a:t>
            </a:r>
            <a:r>
              <a:rPr lang="en-GB" sz="2200" dirty="0"/>
              <a:t> </a:t>
            </a:r>
            <a:r>
              <a:rPr lang="en-GB" sz="2200" dirty="0" err="1"/>
              <a:t>az</a:t>
            </a:r>
            <a:r>
              <a:rPr lang="en-GB" sz="2200" dirty="0"/>
              <a:t> </a:t>
            </a:r>
            <a:r>
              <a:rPr lang="en-GB" sz="2200" dirty="0" err="1"/>
              <a:t>veya</a:t>
            </a:r>
            <a:r>
              <a:rPr lang="en-GB" sz="2200" dirty="0"/>
              <a:t> </a:t>
            </a:r>
            <a:r>
              <a:rPr lang="en-GB" sz="2200" dirty="0" err="1"/>
              <a:t>yetersiz</a:t>
            </a:r>
            <a:r>
              <a:rPr lang="en-GB" sz="2200" dirty="0"/>
              <a:t> </a:t>
            </a:r>
            <a:r>
              <a:rPr lang="en-GB" sz="2200" dirty="0" err="1"/>
              <a:t>olduğunda</a:t>
            </a:r>
            <a:r>
              <a:rPr lang="en-GB" sz="2200" dirty="0"/>
              <a:t> </a:t>
            </a:r>
            <a:r>
              <a:rPr lang="en-GB" sz="2200" dirty="0" err="1"/>
              <a:t>veya</a:t>
            </a:r>
            <a:r>
              <a:rPr lang="en-GB" sz="2200" dirty="0"/>
              <a:t> </a:t>
            </a:r>
            <a:r>
              <a:rPr lang="en-GB" sz="2200" dirty="0" err="1"/>
              <a:t>testler</a:t>
            </a:r>
            <a:r>
              <a:rPr lang="en-GB" sz="2200" dirty="0"/>
              <a:t> </a:t>
            </a:r>
            <a:r>
              <a:rPr lang="en-GB" sz="2200" dirty="0" err="1"/>
              <a:t>üzerinde</a:t>
            </a:r>
            <a:r>
              <a:rPr lang="en-GB" sz="2200" dirty="0"/>
              <a:t> </a:t>
            </a:r>
            <a:r>
              <a:rPr lang="en-GB" sz="2200" dirty="0" err="1"/>
              <a:t>önemli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zaman </a:t>
            </a:r>
            <a:r>
              <a:rPr lang="en-GB" sz="2200" dirty="0" err="1"/>
              <a:t>baskısı</a:t>
            </a:r>
            <a:r>
              <a:rPr lang="en-GB" sz="2200" dirty="0"/>
              <a:t> </a:t>
            </a:r>
            <a:r>
              <a:rPr lang="en-GB" sz="2200" dirty="0" err="1"/>
              <a:t>olduğunda</a:t>
            </a:r>
            <a:r>
              <a:rPr lang="en-GB" sz="2200" dirty="0"/>
              <a:t> </a:t>
            </a:r>
            <a:r>
              <a:rPr lang="en-GB" sz="2200" dirty="0" err="1"/>
              <a:t>kullanılır</a:t>
            </a:r>
            <a:r>
              <a:rPr lang="en-GB" sz="22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F56411-4DC6-BE43-A54F-7565953B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990600"/>
            <a:ext cx="4349750" cy="39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b="1" dirty="0" err="1"/>
              <a:t>Kontrol</a:t>
            </a:r>
            <a:r>
              <a:rPr lang="en-GB" b="1" dirty="0"/>
              <a:t> </a:t>
            </a:r>
            <a:r>
              <a:rPr lang="en-GB" b="1" dirty="0" err="1"/>
              <a:t>Listesine</a:t>
            </a:r>
            <a:r>
              <a:rPr lang="en-GB" b="1" dirty="0"/>
              <a:t> </a:t>
            </a:r>
            <a:r>
              <a:rPr lang="en-GB" b="1" dirty="0" err="1"/>
              <a:t>Dayalı</a:t>
            </a:r>
            <a:r>
              <a:rPr lang="en-GB" b="1" dirty="0"/>
              <a:t> </a:t>
            </a:r>
            <a:r>
              <a:rPr lang="en-GB" b="1" dirty="0" err="1"/>
              <a:t>Testler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 err="1"/>
              <a:t>Kontrol</a:t>
            </a:r>
            <a:r>
              <a:rPr lang="en-GB" sz="3600" b="1" dirty="0"/>
              <a:t> </a:t>
            </a:r>
            <a:r>
              <a:rPr lang="en-GB" sz="3600" b="1" dirty="0" err="1"/>
              <a:t>Listesine</a:t>
            </a:r>
            <a:r>
              <a:rPr lang="en-GB" sz="3600" b="1" dirty="0"/>
              <a:t> </a:t>
            </a:r>
            <a:r>
              <a:rPr lang="en-GB" sz="3600" b="1" dirty="0" err="1"/>
              <a:t>Dayalı</a:t>
            </a:r>
            <a:r>
              <a:rPr lang="en-GB" sz="3600" b="1" dirty="0"/>
              <a:t> </a:t>
            </a:r>
            <a:r>
              <a:rPr lang="en-GB" sz="3600" b="1" dirty="0" err="1"/>
              <a:t>Testler</a:t>
            </a:r>
            <a:r>
              <a:rPr lang="en-GB" sz="3600" b="1" dirty="0"/>
              <a:t> (Checklist Testing)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0066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HLast" id="{24302128-0C49-904F-82DC-D5536A544D92}" vid="{660824C7-F6F9-6340-AF09-9941BA277F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284</Words>
  <Application>Microsoft Macintosh PowerPoint</Application>
  <PresentationFormat>Widescreen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Software Development Life Cycle</dc:title>
  <cp:lastModifiedBy>Ozan İlhan</cp:lastModifiedBy>
  <cp:revision>31</cp:revision>
  <dcterms:modified xsi:type="dcterms:W3CDTF">2020-07-11T20:47:32Z</dcterms:modified>
</cp:coreProperties>
</file>