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86" r:id="rId2"/>
    <p:sldId id="265" r:id="rId3"/>
    <p:sldId id="276" r:id="rId4"/>
    <p:sldId id="277" r:id="rId5"/>
    <p:sldId id="278" r:id="rId6"/>
    <p:sldId id="279" r:id="rId7"/>
    <p:sldId id="280" r:id="rId8"/>
    <p:sldId id="282" r:id="rId9"/>
    <p:sldId id="281" r:id="rId10"/>
    <p:sldId id="283" r:id="rId11"/>
    <p:sldId id="28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/>
    <p:restoredTop sz="85986"/>
  </p:normalViewPr>
  <p:slideViewPr>
    <p:cSldViewPr snapToGrid="0" snapToObjects="1">
      <p:cViewPr varScale="1">
        <p:scale>
          <a:sx n="109" d="100"/>
          <a:sy n="109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063E9-A941-4143-8C1D-B2865B97AC4B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E1084-D085-A948-84EF-EDDD65A6385F}">
      <dgm:prSet phldrT="[Text]"/>
      <dgm:spPr/>
      <dgm:t>
        <a:bodyPr/>
        <a:lstStyle/>
        <a:p>
          <a:pPr>
            <a:buNone/>
          </a:pPr>
          <a:r>
            <a:rPr lang="en-GB" dirty="0" err="1"/>
            <a:t>Sınıf</a:t>
          </a:r>
          <a:r>
            <a:rPr lang="en-GB" dirty="0"/>
            <a:t> I: </a:t>
          </a:r>
          <a:r>
            <a:rPr lang="en-GB" dirty="0" err="1"/>
            <a:t>sayı</a:t>
          </a:r>
          <a:r>
            <a:rPr lang="en-GB" dirty="0"/>
            <a:t> &lt; 18           =&gt; </a:t>
          </a:r>
          <a:r>
            <a:rPr lang="en-GB" dirty="0" err="1"/>
            <a:t>geçersiz</a:t>
          </a:r>
          <a:r>
            <a:rPr lang="en-GB" dirty="0"/>
            <a:t> </a:t>
          </a:r>
          <a:r>
            <a:rPr lang="en-GB" dirty="0" err="1"/>
            <a:t>sınıf</a:t>
          </a:r>
          <a:endParaRPr lang="en-US" dirty="0"/>
        </a:p>
      </dgm:t>
    </dgm:pt>
    <dgm:pt modelId="{DA12548A-FD0C-5D40-BBEE-D51617187B96}" type="parTrans" cxnId="{12269E71-3BAA-1D4E-ABDA-D250844E6BEB}">
      <dgm:prSet/>
      <dgm:spPr/>
      <dgm:t>
        <a:bodyPr/>
        <a:lstStyle/>
        <a:p>
          <a:endParaRPr lang="en-US"/>
        </a:p>
      </dgm:t>
    </dgm:pt>
    <dgm:pt modelId="{7D84BC2A-4B66-1041-9CC0-43FB7054BD03}" type="sibTrans" cxnId="{12269E71-3BAA-1D4E-ABDA-D250844E6BEB}">
      <dgm:prSet/>
      <dgm:spPr/>
      <dgm:t>
        <a:bodyPr/>
        <a:lstStyle/>
        <a:p>
          <a:endParaRPr lang="en-US"/>
        </a:p>
      </dgm:t>
    </dgm:pt>
    <dgm:pt modelId="{1A0A8959-B661-8341-823F-12C8480EE741}">
      <dgm:prSet phldrT="[Text]"/>
      <dgm:spPr/>
      <dgm:t>
        <a:bodyPr/>
        <a:lstStyle/>
        <a:p>
          <a:pPr>
            <a:buNone/>
          </a:pPr>
          <a:r>
            <a:rPr lang="en-GB" dirty="0" err="1"/>
            <a:t>Sınıf</a:t>
          </a:r>
          <a:r>
            <a:rPr lang="en-GB" dirty="0"/>
            <a:t> II: </a:t>
          </a:r>
          <a:r>
            <a:rPr lang="en-GB" dirty="0" err="1"/>
            <a:t>sayı</a:t>
          </a:r>
          <a:r>
            <a:rPr lang="en-GB" dirty="0"/>
            <a:t> 18 </a:t>
          </a:r>
          <a:r>
            <a:rPr lang="en-GB" dirty="0" err="1"/>
            <a:t>ile</a:t>
          </a:r>
          <a:r>
            <a:rPr lang="en-GB" dirty="0"/>
            <a:t> 80  =&gt; </a:t>
          </a:r>
          <a:r>
            <a:rPr lang="en-GB" dirty="0" err="1"/>
            <a:t>geçerli</a:t>
          </a:r>
          <a:endParaRPr lang="en-US" dirty="0"/>
        </a:p>
      </dgm:t>
    </dgm:pt>
    <dgm:pt modelId="{0393378C-45E1-2A47-8361-F1CB5AE65F5C}" type="parTrans" cxnId="{B9489418-431E-4A4D-9587-B34101A17FD9}">
      <dgm:prSet/>
      <dgm:spPr/>
      <dgm:t>
        <a:bodyPr/>
        <a:lstStyle/>
        <a:p>
          <a:endParaRPr lang="en-US"/>
        </a:p>
      </dgm:t>
    </dgm:pt>
    <dgm:pt modelId="{3124E862-D720-FD43-8893-E5AF669FFC40}" type="sibTrans" cxnId="{B9489418-431E-4A4D-9587-B34101A17FD9}">
      <dgm:prSet/>
      <dgm:spPr/>
      <dgm:t>
        <a:bodyPr/>
        <a:lstStyle/>
        <a:p>
          <a:endParaRPr lang="en-US"/>
        </a:p>
      </dgm:t>
    </dgm:pt>
    <dgm:pt modelId="{9DD3D912-32E6-3247-A7B1-DE5D5C8762ED}">
      <dgm:prSet phldrT="[Text]"/>
      <dgm:spPr/>
      <dgm:t>
        <a:bodyPr/>
        <a:lstStyle/>
        <a:p>
          <a:pPr>
            <a:buNone/>
          </a:pPr>
          <a:r>
            <a:rPr lang="en-GB" dirty="0" err="1"/>
            <a:t>Sınıf</a:t>
          </a:r>
          <a:r>
            <a:rPr lang="en-GB" dirty="0"/>
            <a:t> III: </a:t>
          </a:r>
          <a:r>
            <a:rPr lang="en-GB" dirty="0" err="1"/>
            <a:t>sayı</a:t>
          </a:r>
          <a:r>
            <a:rPr lang="en-GB" dirty="0"/>
            <a:t> &gt; 80         =&gt; </a:t>
          </a:r>
          <a:r>
            <a:rPr lang="en-GB" dirty="0" err="1"/>
            <a:t>geçersiz</a:t>
          </a:r>
          <a:r>
            <a:rPr lang="en-GB" dirty="0"/>
            <a:t> </a:t>
          </a:r>
          <a:r>
            <a:rPr lang="en-GB" dirty="0" err="1"/>
            <a:t>sınıf</a:t>
          </a:r>
          <a:endParaRPr lang="en-US" dirty="0"/>
        </a:p>
      </dgm:t>
    </dgm:pt>
    <dgm:pt modelId="{F73DD22B-6E0C-844E-B410-2135159F6C29}" type="parTrans" cxnId="{3D02FF98-3F4A-5348-B0C3-81C85135BC34}">
      <dgm:prSet/>
      <dgm:spPr/>
      <dgm:t>
        <a:bodyPr/>
        <a:lstStyle/>
        <a:p>
          <a:endParaRPr lang="en-US"/>
        </a:p>
      </dgm:t>
    </dgm:pt>
    <dgm:pt modelId="{030A4EB6-F080-8F42-BC36-853F12BFCB24}" type="sibTrans" cxnId="{3D02FF98-3F4A-5348-B0C3-81C85135BC34}">
      <dgm:prSet/>
      <dgm:spPr/>
      <dgm:t>
        <a:bodyPr/>
        <a:lstStyle/>
        <a:p>
          <a:endParaRPr lang="en-US"/>
        </a:p>
      </dgm:t>
    </dgm:pt>
    <dgm:pt modelId="{D4E7ECD6-B37A-264C-893A-7AE6E833D7C5}" type="pres">
      <dgm:prSet presAssocID="{FE1063E9-A941-4143-8C1D-B2865B97AC4B}" presName="Name0" presStyleCnt="0">
        <dgm:presLayoutVars>
          <dgm:chMax val="7"/>
          <dgm:chPref val="7"/>
          <dgm:dir/>
        </dgm:presLayoutVars>
      </dgm:prSet>
      <dgm:spPr/>
    </dgm:pt>
    <dgm:pt modelId="{5CB7C674-642C-F844-A189-E2FDE89298C5}" type="pres">
      <dgm:prSet presAssocID="{FE1063E9-A941-4143-8C1D-B2865B97AC4B}" presName="Name1" presStyleCnt="0"/>
      <dgm:spPr/>
    </dgm:pt>
    <dgm:pt modelId="{9B0BF9A1-1AAE-924D-9DB8-6D658A707A04}" type="pres">
      <dgm:prSet presAssocID="{FE1063E9-A941-4143-8C1D-B2865B97AC4B}" presName="cycle" presStyleCnt="0"/>
      <dgm:spPr/>
    </dgm:pt>
    <dgm:pt modelId="{03B5F0D2-21E4-C448-BCC2-24C4291EF08C}" type="pres">
      <dgm:prSet presAssocID="{FE1063E9-A941-4143-8C1D-B2865B97AC4B}" presName="srcNode" presStyleLbl="node1" presStyleIdx="0" presStyleCnt="3"/>
      <dgm:spPr/>
    </dgm:pt>
    <dgm:pt modelId="{1EE0DFB4-F7C2-DE41-8308-260D605DC8D7}" type="pres">
      <dgm:prSet presAssocID="{FE1063E9-A941-4143-8C1D-B2865B97AC4B}" presName="conn" presStyleLbl="parChTrans1D2" presStyleIdx="0" presStyleCnt="1"/>
      <dgm:spPr/>
    </dgm:pt>
    <dgm:pt modelId="{7AEDBA29-312D-4542-919A-29FC9145D309}" type="pres">
      <dgm:prSet presAssocID="{FE1063E9-A941-4143-8C1D-B2865B97AC4B}" presName="extraNode" presStyleLbl="node1" presStyleIdx="0" presStyleCnt="3"/>
      <dgm:spPr/>
    </dgm:pt>
    <dgm:pt modelId="{85395847-E79E-AF4E-A7BB-75E569748C69}" type="pres">
      <dgm:prSet presAssocID="{FE1063E9-A941-4143-8C1D-B2865B97AC4B}" presName="dstNode" presStyleLbl="node1" presStyleIdx="0" presStyleCnt="3"/>
      <dgm:spPr/>
    </dgm:pt>
    <dgm:pt modelId="{53F2A9FD-F16E-5C44-811D-BA2C0BD49FDD}" type="pres">
      <dgm:prSet presAssocID="{D75E1084-D085-A948-84EF-EDDD65A6385F}" presName="text_1" presStyleLbl="node1" presStyleIdx="0" presStyleCnt="3">
        <dgm:presLayoutVars>
          <dgm:bulletEnabled val="1"/>
        </dgm:presLayoutVars>
      </dgm:prSet>
      <dgm:spPr/>
    </dgm:pt>
    <dgm:pt modelId="{CA3AB0B0-CAAF-3B40-95EF-9C7546916EF5}" type="pres">
      <dgm:prSet presAssocID="{D75E1084-D085-A948-84EF-EDDD65A6385F}" presName="accent_1" presStyleCnt="0"/>
      <dgm:spPr/>
    </dgm:pt>
    <dgm:pt modelId="{BF0BFBB7-1572-0E47-A1ED-6BE076DE6803}" type="pres">
      <dgm:prSet presAssocID="{D75E1084-D085-A948-84EF-EDDD65A6385F}" presName="accentRepeatNode" presStyleLbl="solidFgAcc1" presStyleIdx="0" presStyleCnt="3"/>
      <dgm:spPr/>
    </dgm:pt>
    <dgm:pt modelId="{E03C0225-28C6-AD47-BF1D-C163889CDB71}" type="pres">
      <dgm:prSet presAssocID="{1A0A8959-B661-8341-823F-12C8480EE741}" presName="text_2" presStyleLbl="node1" presStyleIdx="1" presStyleCnt="3">
        <dgm:presLayoutVars>
          <dgm:bulletEnabled val="1"/>
        </dgm:presLayoutVars>
      </dgm:prSet>
      <dgm:spPr/>
    </dgm:pt>
    <dgm:pt modelId="{402E09D3-D6B7-BF4E-BA7F-BEF61C8F33B8}" type="pres">
      <dgm:prSet presAssocID="{1A0A8959-B661-8341-823F-12C8480EE741}" presName="accent_2" presStyleCnt="0"/>
      <dgm:spPr/>
    </dgm:pt>
    <dgm:pt modelId="{B314100D-0B17-ED4D-BAA9-0AB400A0C992}" type="pres">
      <dgm:prSet presAssocID="{1A0A8959-B661-8341-823F-12C8480EE741}" presName="accentRepeatNode" presStyleLbl="solidFgAcc1" presStyleIdx="1" presStyleCnt="3"/>
      <dgm:spPr/>
    </dgm:pt>
    <dgm:pt modelId="{B056F104-A43E-2B4E-888D-878353964164}" type="pres">
      <dgm:prSet presAssocID="{9DD3D912-32E6-3247-A7B1-DE5D5C8762ED}" presName="text_3" presStyleLbl="node1" presStyleIdx="2" presStyleCnt="3">
        <dgm:presLayoutVars>
          <dgm:bulletEnabled val="1"/>
        </dgm:presLayoutVars>
      </dgm:prSet>
      <dgm:spPr/>
    </dgm:pt>
    <dgm:pt modelId="{F1AC9644-4EE3-744D-8E07-66AEA9226E15}" type="pres">
      <dgm:prSet presAssocID="{9DD3D912-32E6-3247-A7B1-DE5D5C8762ED}" presName="accent_3" presStyleCnt="0"/>
      <dgm:spPr/>
    </dgm:pt>
    <dgm:pt modelId="{9DE289DC-AB0B-AD4E-AC6F-E81DDC296AB5}" type="pres">
      <dgm:prSet presAssocID="{9DD3D912-32E6-3247-A7B1-DE5D5C8762ED}" presName="accentRepeatNode" presStyleLbl="solidFgAcc1" presStyleIdx="2" presStyleCnt="3"/>
      <dgm:spPr/>
    </dgm:pt>
  </dgm:ptLst>
  <dgm:cxnLst>
    <dgm:cxn modelId="{748EEC01-C493-B44B-A3F8-CC1946130BF5}" type="presOf" srcId="{1A0A8959-B661-8341-823F-12C8480EE741}" destId="{E03C0225-28C6-AD47-BF1D-C163889CDB71}" srcOrd="0" destOrd="0" presId="urn:microsoft.com/office/officeart/2008/layout/VerticalCurvedList"/>
    <dgm:cxn modelId="{B9489418-431E-4A4D-9587-B34101A17FD9}" srcId="{FE1063E9-A941-4143-8C1D-B2865B97AC4B}" destId="{1A0A8959-B661-8341-823F-12C8480EE741}" srcOrd="1" destOrd="0" parTransId="{0393378C-45E1-2A47-8361-F1CB5AE65F5C}" sibTransId="{3124E862-D720-FD43-8893-E5AF669FFC40}"/>
    <dgm:cxn modelId="{0926461D-429F-8B48-A949-D88A3CCE1519}" type="presOf" srcId="{9DD3D912-32E6-3247-A7B1-DE5D5C8762ED}" destId="{B056F104-A43E-2B4E-888D-878353964164}" srcOrd="0" destOrd="0" presId="urn:microsoft.com/office/officeart/2008/layout/VerticalCurvedList"/>
    <dgm:cxn modelId="{60FEA740-FB40-0C4C-B022-E1942998EFBA}" type="presOf" srcId="{D75E1084-D085-A948-84EF-EDDD65A6385F}" destId="{53F2A9FD-F16E-5C44-811D-BA2C0BD49FDD}" srcOrd="0" destOrd="0" presId="urn:microsoft.com/office/officeart/2008/layout/VerticalCurvedList"/>
    <dgm:cxn modelId="{D2189661-AB5B-BE41-8351-50497CD38FC2}" type="presOf" srcId="{7D84BC2A-4B66-1041-9CC0-43FB7054BD03}" destId="{1EE0DFB4-F7C2-DE41-8308-260D605DC8D7}" srcOrd="0" destOrd="0" presId="urn:microsoft.com/office/officeart/2008/layout/VerticalCurvedList"/>
    <dgm:cxn modelId="{12269E71-3BAA-1D4E-ABDA-D250844E6BEB}" srcId="{FE1063E9-A941-4143-8C1D-B2865B97AC4B}" destId="{D75E1084-D085-A948-84EF-EDDD65A6385F}" srcOrd="0" destOrd="0" parTransId="{DA12548A-FD0C-5D40-BBEE-D51617187B96}" sibTransId="{7D84BC2A-4B66-1041-9CC0-43FB7054BD03}"/>
    <dgm:cxn modelId="{3D02FF98-3F4A-5348-B0C3-81C85135BC34}" srcId="{FE1063E9-A941-4143-8C1D-B2865B97AC4B}" destId="{9DD3D912-32E6-3247-A7B1-DE5D5C8762ED}" srcOrd="2" destOrd="0" parTransId="{F73DD22B-6E0C-844E-B410-2135159F6C29}" sibTransId="{030A4EB6-F080-8F42-BC36-853F12BFCB24}"/>
    <dgm:cxn modelId="{4E517AAE-9C8B-9044-8041-0019C527B020}" type="presOf" srcId="{FE1063E9-A941-4143-8C1D-B2865B97AC4B}" destId="{D4E7ECD6-B37A-264C-893A-7AE6E833D7C5}" srcOrd="0" destOrd="0" presId="urn:microsoft.com/office/officeart/2008/layout/VerticalCurvedList"/>
    <dgm:cxn modelId="{5125F08D-599C-D340-9166-5C1CBBA2B2FE}" type="presParOf" srcId="{D4E7ECD6-B37A-264C-893A-7AE6E833D7C5}" destId="{5CB7C674-642C-F844-A189-E2FDE89298C5}" srcOrd="0" destOrd="0" presId="urn:microsoft.com/office/officeart/2008/layout/VerticalCurvedList"/>
    <dgm:cxn modelId="{506382E0-063E-5040-8766-26B145FC3138}" type="presParOf" srcId="{5CB7C674-642C-F844-A189-E2FDE89298C5}" destId="{9B0BF9A1-1AAE-924D-9DB8-6D658A707A04}" srcOrd="0" destOrd="0" presId="urn:microsoft.com/office/officeart/2008/layout/VerticalCurvedList"/>
    <dgm:cxn modelId="{BB5FE6C1-15BD-B14B-80BD-B2BB3301F71D}" type="presParOf" srcId="{9B0BF9A1-1AAE-924D-9DB8-6D658A707A04}" destId="{03B5F0D2-21E4-C448-BCC2-24C4291EF08C}" srcOrd="0" destOrd="0" presId="urn:microsoft.com/office/officeart/2008/layout/VerticalCurvedList"/>
    <dgm:cxn modelId="{CC9BE6F0-BEFE-314E-9B80-786E9024C1E0}" type="presParOf" srcId="{9B0BF9A1-1AAE-924D-9DB8-6D658A707A04}" destId="{1EE0DFB4-F7C2-DE41-8308-260D605DC8D7}" srcOrd="1" destOrd="0" presId="urn:microsoft.com/office/officeart/2008/layout/VerticalCurvedList"/>
    <dgm:cxn modelId="{4EFEB8D6-8C8E-0845-B9F9-BB29CDA91738}" type="presParOf" srcId="{9B0BF9A1-1AAE-924D-9DB8-6D658A707A04}" destId="{7AEDBA29-312D-4542-919A-29FC9145D309}" srcOrd="2" destOrd="0" presId="urn:microsoft.com/office/officeart/2008/layout/VerticalCurvedList"/>
    <dgm:cxn modelId="{FC937625-22AC-E140-946F-5663647F57F3}" type="presParOf" srcId="{9B0BF9A1-1AAE-924D-9DB8-6D658A707A04}" destId="{85395847-E79E-AF4E-A7BB-75E569748C69}" srcOrd="3" destOrd="0" presId="urn:microsoft.com/office/officeart/2008/layout/VerticalCurvedList"/>
    <dgm:cxn modelId="{5E714A6B-57F6-E541-A0EF-CB166ABC2C20}" type="presParOf" srcId="{5CB7C674-642C-F844-A189-E2FDE89298C5}" destId="{53F2A9FD-F16E-5C44-811D-BA2C0BD49FDD}" srcOrd="1" destOrd="0" presId="urn:microsoft.com/office/officeart/2008/layout/VerticalCurvedList"/>
    <dgm:cxn modelId="{7D32124A-46D3-7549-90FC-45A89AC45A9B}" type="presParOf" srcId="{5CB7C674-642C-F844-A189-E2FDE89298C5}" destId="{CA3AB0B0-CAAF-3B40-95EF-9C7546916EF5}" srcOrd="2" destOrd="0" presId="urn:microsoft.com/office/officeart/2008/layout/VerticalCurvedList"/>
    <dgm:cxn modelId="{DE2EEBDD-6DB9-E84D-8AD7-1BD43EE5C12D}" type="presParOf" srcId="{CA3AB0B0-CAAF-3B40-95EF-9C7546916EF5}" destId="{BF0BFBB7-1572-0E47-A1ED-6BE076DE6803}" srcOrd="0" destOrd="0" presId="urn:microsoft.com/office/officeart/2008/layout/VerticalCurvedList"/>
    <dgm:cxn modelId="{F4B99807-93CF-5741-AE8A-8F935F5B24B6}" type="presParOf" srcId="{5CB7C674-642C-F844-A189-E2FDE89298C5}" destId="{E03C0225-28C6-AD47-BF1D-C163889CDB71}" srcOrd="3" destOrd="0" presId="urn:microsoft.com/office/officeart/2008/layout/VerticalCurvedList"/>
    <dgm:cxn modelId="{4456FD21-CD24-AB4C-B5D3-07E40733E876}" type="presParOf" srcId="{5CB7C674-642C-F844-A189-E2FDE89298C5}" destId="{402E09D3-D6B7-BF4E-BA7F-BEF61C8F33B8}" srcOrd="4" destOrd="0" presId="urn:microsoft.com/office/officeart/2008/layout/VerticalCurvedList"/>
    <dgm:cxn modelId="{5F26A7B8-605D-B743-B8A2-FD5F4FEB7D2D}" type="presParOf" srcId="{402E09D3-D6B7-BF4E-BA7F-BEF61C8F33B8}" destId="{B314100D-0B17-ED4D-BAA9-0AB400A0C992}" srcOrd="0" destOrd="0" presId="urn:microsoft.com/office/officeart/2008/layout/VerticalCurvedList"/>
    <dgm:cxn modelId="{6BBB156A-6AE9-0440-B1BE-CF78356E3FFB}" type="presParOf" srcId="{5CB7C674-642C-F844-A189-E2FDE89298C5}" destId="{B056F104-A43E-2B4E-888D-878353964164}" srcOrd="5" destOrd="0" presId="urn:microsoft.com/office/officeart/2008/layout/VerticalCurvedList"/>
    <dgm:cxn modelId="{860C29EF-F4F2-1742-B9A8-EDDE2649401E}" type="presParOf" srcId="{5CB7C674-642C-F844-A189-E2FDE89298C5}" destId="{F1AC9644-4EE3-744D-8E07-66AEA9226E15}" srcOrd="6" destOrd="0" presId="urn:microsoft.com/office/officeart/2008/layout/VerticalCurvedList"/>
    <dgm:cxn modelId="{91FC0D22-A1C7-9846-A0BC-1CD9FD106B94}" type="presParOf" srcId="{F1AC9644-4EE3-744D-8E07-66AEA9226E15}" destId="{9DE289DC-AB0B-AD4E-AC6F-E81DDC296A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063E9-A941-4143-8C1D-B2865B97AC4B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E1084-D085-A948-84EF-EDDD65A6385F}">
      <dgm:prSet phldrT="[Text]"/>
      <dgm:spPr/>
      <dgm:t>
        <a:bodyPr/>
        <a:lstStyle/>
        <a:p>
          <a:pPr>
            <a:buNone/>
          </a:pPr>
          <a:r>
            <a:rPr lang="en-GB" b="0" i="0" u="none" dirty="0"/>
            <a:t>999 TL </a:t>
          </a:r>
          <a:r>
            <a:rPr lang="en-GB" b="0" i="0" u="none" dirty="0" err="1"/>
            <a:t>ve</a:t>
          </a:r>
          <a:r>
            <a:rPr lang="en-GB" b="0" i="0" u="none" dirty="0"/>
            <a:t> 1000 TL 	    &gt; </a:t>
          </a:r>
          <a:r>
            <a:rPr lang="en-GB" b="0" i="0" u="none" dirty="0" err="1"/>
            <a:t>Vergiden</a:t>
          </a:r>
          <a:r>
            <a:rPr lang="en-GB" b="0" i="0" u="none" dirty="0"/>
            <a:t> </a:t>
          </a:r>
          <a:r>
            <a:rPr lang="en-GB" b="0" i="0" u="none" dirty="0" err="1"/>
            <a:t>muaf</a:t>
          </a:r>
          <a:endParaRPr lang="en-US" dirty="0"/>
        </a:p>
      </dgm:t>
    </dgm:pt>
    <dgm:pt modelId="{DA12548A-FD0C-5D40-BBEE-D51617187B96}" type="parTrans" cxnId="{12269E71-3BAA-1D4E-ABDA-D250844E6BEB}">
      <dgm:prSet/>
      <dgm:spPr/>
      <dgm:t>
        <a:bodyPr/>
        <a:lstStyle/>
        <a:p>
          <a:endParaRPr lang="en-US"/>
        </a:p>
      </dgm:t>
    </dgm:pt>
    <dgm:pt modelId="{7D84BC2A-4B66-1041-9CC0-43FB7054BD03}" type="sibTrans" cxnId="{12269E71-3BAA-1D4E-ABDA-D250844E6BEB}">
      <dgm:prSet/>
      <dgm:spPr/>
      <dgm:t>
        <a:bodyPr/>
        <a:lstStyle/>
        <a:p>
          <a:endParaRPr lang="en-US"/>
        </a:p>
      </dgm:t>
    </dgm:pt>
    <dgm:pt modelId="{1A0A8959-B661-8341-823F-12C8480EE741}">
      <dgm:prSet phldrT="[Text]"/>
      <dgm:spPr/>
      <dgm:t>
        <a:bodyPr/>
        <a:lstStyle/>
        <a:p>
          <a:pPr>
            <a:buNone/>
          </a:pPr>
          <a:r>
            <a:rPr lang="en-GB" b="0" i="0" u="none" dirty="0"/>
            <a:t>1001, 1499, 1500 	 &gt; %10 </a:t>
          </a:r>
          <a:r>
            <a:rPr lang="en-GB" b="0" i="0" u="none" dirty="0" err="1"/>
            <a:t>vergi</a:t>
          </a:r>
          <a:endParaRPr lang="en-GB" b="0" dirty="0"/>
        </a:p>
      </dgm:t>
    </dgm:pt>
    <dgm:pt modelId="{0393378C-45E1-2A47-8361-F1CB5AE65F5C}" type="parTrans" cxnId="{B9489418-431E-4A4D-9587-B34101A17FD9}">
      <dgm:prSet/>
      <dgm:spPr/>
      <dgm:t>
        <a:bodyPr/>
        <a:lstStyle/>
        <a:p>
          <a:endParaRPr lang="en-US"/>
        </a:p>
      </dgm:t>
    </dgm:pt>
    <dgm:pt modelId="{3124E862-D720-FD43-8893-E5AF669FFC40}" type="sibTrans" cxnId="{B9489418-431E-4A4D-9587-B34101A17FD9}">
      <dgm:prSet/>
      <dgm:spPr/>
      <dgm:t>
        <a:bodyPr/>
        <a:lstStyle/>
        <a:p>
          <a:endParaRPr lang="en-US"/>
        </a:p>
      </dgm:t>
    </dgm:pt>
    <dgm:pt modelId="{9DD3D912-32E6-3247-A7B1-DE5D5C8762ED}">
      <dgm:prSet phldrT="[Text]"/>
      <dgm:spPr/>
      <dgm:t>
        <a:bodyPr/>
        <a:lstStyle/>
        <a:p>
          <a:pPr>
            <a:buNone/>
          </a:pPr>
          <a:r>
            <a:rPr lang="en-GB" b="0" i="0" u="none" dirty="0"/>
            <a:t>1501, 4499, 4500 	 &gt; % 22 </a:t>
          </a:r>
          <a:r>
            <a:rPr lang="en-GB" b="0" i="0" u="none" dirty="0" err="1"/>
            <a:t>vergi</a:t>
          </a:r>
          <a:endParaRPr lang="en-GB" b="0" dirty="0"/>
        </a:p>
      </dgm:t>
    </dgm:pt>
    <dgm:pt modelId="{F73DD22B-6E0C-844E-B410-2135159F6C29}" type="parTrans" cxnId="{3D02FF98-3F4A-5348-B0C3-81C85135BC34}">
      <dgm:prSet/>
      <dgm:spPr/>
      <dgm:t>
        <a:bodyPr/>
        <a:lstStyle/>
        <a:p>
          <a:endParaRPr lang="en-US"/>
        </a:p>
      </dgm:t>
    </dgm:pt>
    <dgm:pt modelId="{030A4EB6-F080-8F42-BC36-853F12BFCB24}" type="sibTrans" cxnId="{3D02FF98-3F4A-5348-B0C3-81C85135BC34}">
      <dgm:prSet/>
      <dgm:spPr/>
      <dgm:t>
        <a:bodyPr/>
        <a:lstStyle/>
        <a:p>
          <a:endParaRPr lang="en-US"/>
        </a:p>
      </dgm:t>
    </dgm:pt>
    <dgm:pt modelId="{B923161C-14BB-AD48-B162-E7E3CD71FA04}">
      <dgm:prSet/>
      <dgm:spPr/>
      <dgm:t>
        <a:bodyPr/>
        <a:lstStyle/>
        <a:p>
          <a:r>
            <a:rPr lang="en-GB" b="0" i="0" u="none" dirty="0"/>
            <a:t>4501 	 		    &gt; % 40 </a:t>
          </a:r>
          <a:r>
            <a:rPr lang="en-GB" b="0" i="0" u="none" dirty="0" err="1"/>
            <a:t>vergi</a:t>
          </a:r>
          <a:r>
            <a:rPr lang="en-GB" b="0" i="0" u="none" dirty="0"/>
            <a:t>.</a:t>
          </a:r>
          <a:endParaRPr lang="en-US" dirty="0"/>
        </a:p>
      </dgm:t>
    </dgm:pt>
    <dgm:pt modelId="{CE1D93A1-5C25-A44C-B83C-D30042EE89AA}" type="parTrans" cxnId="{81A8F11F-6D52-CC45-B7E0-ECA687014D35}">
      <dgm:prSet/>
      <dgm:spPr/>
      <dgm:t>
        <a:bodyPr/>
        <a:lstStyle/>
        <a:p>
          <a:endParaRPr lang="en-US"/>
        </a:p>
      </dgm:t>
    </dgm:pt>
    <dgm:pt modelId="{E8FBBC2E-20B0-A946-9259-DA218D4CD0B5}" type="sibTrans" cxnId="{81A8F11F-6D52-CC45-B7E0-ECA687014D35}">
      <dgm:prSet/>
      <dgm:spPr/>
      <dgm:t>
        <a:bodyPr/>
        <a:lstStyle/>
        <a:p>
          <a:endParaRPr lang="en-US"/>
        </a:p>
      </dgm:t>
    </dgm:pt>
    <dgm:pt modelId="{D4E7ECD6-B37A-264C-893A-7AE6E833D7C5}" type="pres">
      <dgm:prSet presAssocID="{FE1063E9-A941-4143-8C1D-B2865B97AC4B}" presName="Name0" presStyleCnt="0">
        <dgm:presLayoutVars>
          <dgm:chMax val="7"/>
          <dgm:chPref val="7"/>
          <dgm:dir/>
        </dgm:presLayoutVars>
      </dgm:prSet>
      <dgm:spPr/>
    </dgm:pt>
    <dgm:pt modelId="{5CB7C674-642C-F844-A189-E2FDE89298C5}" type="pres">
      <dgm:prSet presAssocID="{FE1063E9-A941-4143-8C1D-B2865B97AC4B}" presName="Name1" presStyleCnt="0"/>
      <dgm:spPr/>
    </dgm:pt>
    <dgm:pt modelId="{9B0BF9A1-1AAE-924D-9DB8-6D658A707A04}" type="pres">
      <dgm:prSet presAssocID="{FE1063E9-A941-4143-8C1D-B2865B97AC4B}" presName="cycle" presStyleCnt="0"/>
      <dgm:spPr/>
    </dgm:pt>
    <dgm:pt modelId="{03B5F0D2-21E4-C448-BCC2-24C4291EF08C}" type="pres">
      <dgm:prSet presAssocID="{FE1063E9-A941-4143-8C1D-B2865B97AC4B}" presName="srcNode" presStyleLbl="node1" presStyleIdx="0" presStyleCnt="4"/>
      <dgm:spPr/>
    </dgm:pt>
    <dgm:pt modelId="{1EE0DFB4-F7C2-DE41-8308-260D605DC8D7}" type="pres">
      <dgm:prSet presAssocID="{FE1063E9-A941-4143-8C1D-B2865B97AC4B}" presName="conn" presStyleLbl="parChTrans1D2" presStyleIdx="0" presStyleCnt="1"/>
      <dgm:spPr/>
    </dgm:pt>
    <dgm:pt modelId="{7AEDBA29-312D-4542-919A-29FC9145D309}" type="pres">
      <dgm:prSet presAssocID="{FE1063E9-A941-4143-8C1D-B2865B97AC4B}" presName="extraNode" presStyleLbl="node1" presStyleIdx="0" presStyleCnt="4"/>
      <dgm:spPr/>
    </dgm:pt>
    <dgm:pt modelId="{85395847-E79E-AF4E-A7BB-75E569748C69}" type="pres">
      <dgm:prSet presAssocID="{FE1063E9-A941-4143-8C1D-B2865B97AC4B}" presName="dstNode" presStyleLbl="node1" presStyleIdx="0" presStyleCnt="4"/>
      <dgm:spPr/>
    </dgm:pt>
    <dgm:pt modelId="{53F2A9FD-F16E-5C44-811D-BA2C0BD49FDD}" type="pres">
      <dgm:prSet presAssocID="{D75E1084-D085-A948-84EF-EDDD65A6385F}" presName="text_1" presStyleLbl="node1" presStyleIdx="0" presStyleCnt="4">
        <dgm:presLayoutVars>
          <dgm:bulletEnabled val="1"/>
        </dgm:presLayoutVars>
      </dgm:prSet>
      <dgm:spPr/>
    </dgm:pt>
    <dgm:pt modelId="{CA3AB0B0-CAAF-3B40-95EF-9C7546916EF5}" type="pres">
      <dgm:prSet presAssocID="{D75E1084-D085-A948-84EF-EDDD65A6385F}" presName="accent_1" presStyleCnt="0"/>
      <dgm:spPr/>
    </dgm:pt>
    <dgm:pt modelId="{BF0BFBB7-1572-0E47-A1ED-6BE076DE6803}" type="pres">
      <dgm:prSet presAssocID="{D75E1084-D085-A948-84EF-EDDD65A6385F}" presName="accentRepeatNode" presStyleLbl="solidFgAcc1" presStyleIdx="0" presStyleCnt="4"/>
      <dgm:spPr/>
    </dgm:pt>
    <dgm:pt modelId="{E03C0225-28C6-AD47-BF1D-C163889CDB71}" type="pres">
      <dgm:prSet presAssocID="{1A0A8959-B661-8341-823F-12C8480EE741}" presName="text_2" presStyleLbl="node1" presStyleIdx="1" presStyleCnt="4">
        <dgm:presLayoutVars>
          <dgm:bulletEnabled val="1"/>
        </dgm:presLayoutVars>
      </dgm:prSet>
      <dgm:spPr/>
    </dgm:pt>
    <dgm:pt modelId="{402E09D3-D6B7-BF4E-BA7F-BEF61C8F33B8}" type="pres">
      <dgm:prSet presAssocID="{1A0A8959-B661-8341-823F-12C8480EE741}" presName="accent_2" presStyleCnt="0"/>
      <dgm:spPr/>
    </dgm:pt>
    <dgm:pt modelId="{B314100D-0B17-ED4D-BAA9-0AB400A0C992}" type="pres">
      <dgm:prSet presAssocID="{1A0A8959-B661-8341-823F-12C8480EE741}" presName="accentRepeatNode" presStyleLbl="solidFgAcc1" presStyleIdx="1" presStyleCnt="4"/>
      <dgm:spPr/>
    </dgm:pt>
    <dgm:pt modelId="{B056F104-A43E-2B4E-888D-878353964164}" type="pres">
      <dgm:prSet presAssocID="{9DD3D912-32E6-3247-A7B1-DE5D5C8762ED}" presName="text_3" presStyleLbl="node1" presStyleIdx="2" presStyleCnt="4">
        <dgm:presLayoutVars>
          <dgm:bulletEnabled val="1"/>
        </dgm:presLayoutVars>
      </dgm:prSet>
      <dgm:spPr/>
    </dgm:pt>
    <dgm:pt modelId="{F1AC9644-4EE3-744D-8E07-66AEA9226E15}" type="pres">
      <dgm:prSet presAssocID="{9DD3D912-32E6-3247-A7B1-DE5D5C8762ED}" presName="accent_3" presStyleCnt="0"/>
      <dgm:spPr/>
    </dgm:pt>
    <dgm:pt modelId="{9DE289DC-AB0B-AD4E-AC6F-E81DDC296AB5}" type="pres">
      <dgm:prSet presAssocID="{9DD3D912-32E6-3247-A7B1-DE5D5C8762ED}" presName="accentRepeatNode" presStyleLbl="solidFgAcc1" presStyleIdx="2" presStyleCnt="4"/>
      <dgm:spPr/>
    </dgm:pt>
    <dgm:pt modelId="{9EE911BE-D6C4-9A4E-BD8D-95D900859F60}" type="pres">
      <dgm:prSet presAssocID="{B923161C-14BB-AD48-B162-E7E3CD71FA04}" presName="text_4" presStyleLbl="node1" presStyleIdx="3" presStyleCnt="4">
        <dgm:presLayoutVars>
          <dgm:bulletEnabled val="1"/>
        </dgm:presLayoutVars>
      </dgm:prSet>
      <dgm:spPr/>
    </dgm:pt>
    <dgm:pt modelId="{1CDB474F-11C4-7D4F-9420-A390F974E5F7}" type="pres">
      <dgm:prSet presAssocID="{B923161C-14BB-AD48-B162-E7E3CD71FA04}" presName="accent_4" presStyleCnt="0"/>
      <dgm:spPr/>
    </dgm:pt>
    <dgm:pt modelId="{E5F99AB6-F23B-E240-BBEF-52AFD5B4F23B}" type="pres">
      <dgm:prSet presAssocID="{B923161C-14BB-AD48-B162-E7E3CD71FA04}" presName="accentRepeatNode" presStyleLbl="solidFgAcc1" presStyleIdx="3" presStyleCnt="4"/>
      <dgm:spPr/>
    </dgm:pt>
  </dgm:ptLst>
  <dgm:cxnLst>
    <dgm:cxn modelId="{748EEC01-C493-B44B-A3F8-CC1946130BF5}" type="presOf" srcId="{1A0A8959-B661-8341-823F-12C8480EE741}" destId="{E03C0225-28C6-AD47-BF1D-C163889CDB71}" srcOrd="0" destOrd="0" presId="urn:microsoft.com/office/officeart/2008/layout/VerticalCurvedList"/>
    <dgm:cxn modelId="{B9489418-431E-4A4D-9587-B34101A17FD9}" srcId="{FE1063E9-A941-4143-8C1D-B2865B97AC4B}" destId="{1A0A8959-B661-8341-823F-12C8480EE741}" srcOrd="1" destOrd="0" parTransId="{0393378C-45E1-2A47-8361-F1CB5AE65F5C}" sibTransId="{3124E862-D720-FD43-8893-E5AF669FFC40}"/>
    <dgm:cxn modelId="{0926461D-429F-8B48-A949-D88A3CCE1519}" type="presOf" srcId="{9DD3D912-32E6-3247-A7B1-DE5D5C8762ED}" destId="{B056F104-A43E-2B4E-888D-878353964164}" srcOrd="0" destOrd="0" presId="urn:microsoft.com/office/officeart/2008/layout/VerticalCurvedList"/>
    <dgm:cxn modelId="{81A8F11F-6D52-CC45-B7E0-ECA687014D35}" srcId="{FE1063E9-A941-4143-8C1D-B2865B97AC4B}" destId="{B923161C-14BB-AD48-B162-E7E3CD71FA04}" srcOrd="3" destOrd="0" parTransId="{CE1D93A1-5C25-A44C-B83C-D30042EE89AA}" sibTransId="{E8FBBC2E-20B0-A946-9259-DA218D4CD0B5}"/>
    <dgm:cxn modelId="{60FEA740-FB40-0C4C-B022-E1942998EFBA}" type="presOf" srcId="{D75E1084-D085-A948-84EF-EDDD65A6385F}" destId="{53F2A9FD-F16E-5C44-811D-BA2C0BD49FDD}" srcOrd="0" destOrd="0" presId="urn:microsoft.com/office/officeart/2008/layout/VerticalCurvedList"/>
    <dgm:cxn modelId="{D2189661-AB5B-BE41-8351-50497CD38FC2}" type="presOf" srcId="{7D84BC2A-4B66-1041-9CC0-43FB7054BD03}" destId="{1EE0DFB4-F7C2-DE41-8308-260D605DC8D7}" srcOrd="0" destOrd="0" presId="urn:microsoft.com/office/officeart/2008/layout/VerticalCurvedList"/>
    <dgm:cxn modelId="{12269E71-3BAA-1D4E-ABDA-D250844E6BEB}" srcId="{FE1063E9-A941-4143-8C1D-B2865B97AC4B}" destId="{D75E1084-D085-A948-84EF-EDDD65A6385F}" srcOrd="0" destOrd="0" parTransId="{DA12548A-FD0C-5D40-BBEE-D51617187B96}" sibTransId="{7D84BC2A-4B66-1041-9CC0-43FB7054BD03}"/>
    <dgm:cxn modelId="{3D02FF98-3F4A-5348-B0C3-81C85135BC34}" srcId="{FE1063E9-A941-4143-8C1D-B2865B97AC4B}" destId="{9DD3D912-32E6-3247-A7B1-DE5D5C8762ED}" srcOrd="2" destOrd="0" parTransId="{F73DD22B-6E0C-844E-B410-2135159F6C29}" sibTransId="{030A4EB6-F080-8F42-BC36-853F12BFCB24}"/>
    <dgm:cxn modelId="{4E517AAE-9C8B-9044-8041-0019C527B020}" type="presOf" srcId="{FE1063E9-A941-4143-8C1D-B2865B97AC4B}" destId="{D4E7ECD6-B37A-264C-893A-7AE6E833D7C5}" srcOrd="0" destOrd="0" presId="urn:microsoft.com/office/officeart/2008/layout/VerticalCurvedList"/>
    <dgm:cxn modelId="{FA799FFD-7162-B54C-9B52-00904788DB71}" type="presOf" srcId="{B923161C-14BB-AD48-B162-E7E3CD71FA04}" destId="{9EE911BE-D6C4-9A4E-BD8D-95D900859F60}" srcOrd="0" destOrd="0" presId="urn:microsoft.com/office/officeart/2008/layout/VerticalCurvedList"/>
    <dgm:cxn modelId="{5125F08D-599C-D340-9166-5C1CBBA2B2FE}" type="presParOf" srcId="{D4E7ECD6-B37A-264C-893A-7AE6E833D7C5}" destId="{5CB7C674-642C-F844-A189-E2FDE89298C5}" srcOrd="0" destOrd="0" presId="urn:microsoft.com/office/officeart/2008/layout/VerticalCurvedList"/>
    <dgm:cxn modelId="{506382E0-063E-5040-8766-26B145FC3138}" type="presParOf" srcId="{5CB7C674-642C-F844-A189-E2FDE89298C5}" destId="{9B0BF9A1-1AAE-924D-9DB8-6D658A707A04}" srcOrd="0" destOrd="0" presId="urn:microsoft.com/office/officeart/2008/layout/VerticalCurvedList"/>
    <dgm:cxn modelId="{BB5FE6C1-15BD-B14B-80BD-B2BB3301F71D}" type="presParOf" srcId="{9B0BF9A1-1AAE-924D-9DB8-6D658A707A04}" destId="{03B5F0D2-21E4-C448-BCC2-24C4291EF08C}" srcOrd="0" destOrd="0" presId="urn:microsoft.com/office/officeart/2008/layout/VerticalCurvedList"/>
    <dgm:cxn modelId="{CC9BE6F0-BEFE-314E-9B80-786E9024C1E0}" type="presParOf" srcId="{9B0BF9A1-1AAE-924D-9DB8-6D658A707A04}" destId="{1EE0DFB4-F7C2-DE41-8308-260D605DC8D7}" srcOrd="1" destOrd="0" presId="urn:microsoft.com/office/officeart/2008/layout/VerticalCurvedList"/>
    <dgm:cxn modelId="{4EFEB8D6-8C8E-0845-B9F9-BB29CDA91738}" type="presParOf" srcId="{9B0BF9A1-1AAE-924D-9DB8-6D658A707A04}" destId="{7AEDBA29-312D-4542-919A-29FC9145D309}" srcOrd="2" destOrd="0" presId="urn:microsoft.com/office/officeart/2008/layout/VerticalCurvedList"/>
    <dgm:cxn modelId="{FC937625-22AC-E140-946F-5663647F57F3}" type="presParOf" srcId="{9B0BF9A1-1AAE-924D-9DB8-6D658A707A04}" destId="{85395847-E79E-AF4E-A7BB-75E569748C69}" srcOrd="3" destOrd="0" presId="urn:microsoft.com/office/officeart/2008/layout/VerticalCurvedList"/>
    <dgm:cxn modelId="{5E714A6B-57F6-E541-A0EF-CB166ABC2C20}" type="presParOf" srcId="{5CB7C674-642C-F844-A189-E2FDE89298C5}" destId="{53F2A9FD-F16E-5C44-811D-BA2C0BD49FDD}" srcOrd="1" destOrd="0" presId="urn:microsoft.com/office/officeart/2008/layout/VerticalCurvedList"/>
    <dgm:cxn modelId="{7D32124A-46D3-7549-90FC-45A89AC45A9B}" type="presParOf" srcId="{5CB7C674-642C-F844-A189-E2FDE89298C5}" destId="{CA3AB0B0-CAAF-3B40-95EF-9C7546916EF5}" srcOrd="2" destOrd="0" presId="urn:microsoft.com/office/officeart/2008/layout/VerticalCurvedList"/>
    <dgm:cxn modelId="{DE2EEBDD-6DB9-E84D-8AD7-1BD43EE5C12D}" type="presParOf" srcId="{CA3AB0B0-CAAF-3B40-95EF-9C7546916EF5}" destId="{BF0BFBB7-1572-0E47-A1ED-6BE076DE6803}" srcOrd="0" destOrd="0" presId="urn:microsoft.com/office/officeart/2008/layout/VerticalCurvedList"/>
    <dgm:cxn modelId="{F4B99807-93CF-5741-AE8A-8F935F5B24B6}" type="presParOf" srcId="{5CB7C674-642C-F844-A189-E2FDE89298C5}" destId="{E03C0225-28C6-AD47-BF1D-C163889CDB71}" srcOrd="3" destOrd="0" presId="urn:microsoft.com/office/officeart/2008/layout/VerticalCurvedList"/>
    <dgm:cxn modelId="{4456FD21-CD24-AB4C-B5D3-07E40733E876}" type="presParOf" srcId="{5CB7C674-642C-F844-A189-E2FDE89298C5}" destId="{402E09D3-D6B7-BF4E-BA7F-BEF61C8F33B8}" srcOrd="4" destOrd="0" presId="urn:microsoft.com/office/officeart/2008/layout/VerticalCurvedList"/>
    <dgm:cxn modelId="{5F26A7B8-605D-B743-B8A2-FD5F4FEB7D2D}" type="presParOf" srcId="{402E09D3-D6B7-BF4E-BA7F-BEF61C8F33B8}" destId="{B314100D-0B17-ED4D-BAA9-0AB400A0C992}" srcOrd="0" destOrd="0" presId="urn:microsoft.com/office/officeart/2008/layout/VerticalCurvedList"/>
    <dgm:cxn modelId="{6BBB156A-6AE9-0440-B1BE-CF78356E3FFB}" type="presParOf" srcId="{5CB7C674-642C-F844-A189-E2FDE89298C5}" destId="{B056F104-A43E-2B4E-888D-878353964164}" srcOrd="5" destOrd="0" presId="urn:microsoft.com/office/officeart/2008/layout/VerticalCurvedList"/>
    <dgm:cxn modelId="{860C29EF-F4F2-1742-B9A8-EDDE2649401E}" type="presParOf" srcId="{5CB7C674-642C-F844-A189-E2FDE89298C5}" destId="{F1AC9644-4EE3-744D-8E07-66AEA9226E15}" srcOrd="6" destOrd="0" presId="urn:microsoft.com/office/officeart/2008/layout/VerticalCurvedList"/>
    <dgm:cxn modelId="{91FC0D22-A1C7-9846-A0BC-1CD9FD106B94}" type="presParOf" srcId="{F1AC9644-4EE3-744D-8E07-66AEA9226E15}" destId="{9DE289DC-AB0B-AD4E-AC6F-E81DDC296AB5}" srcOrd="0" destOrd="0" presId="urn:microsoft.com/office/officeart/2008/layout/VerticalCurvedList"/>
    <dgm:cxn modelId="{FCA69063-91C2-9F45-953A-760AEF3FFE73}" type="presParOf" srcId="{5CB7C674-642C-F844-A189-E2FDE89298C5}" destId="{9EE911BE-D6C4-9A4E-BD8D-95D900859F60}" srcOrd="7" destOrd="0" presId="urn:microsoft.com/office/officeart/2008/layout/VerticalCurvedList"/>
    <dgm:cxn modelId="{F01EF8AD-A182-004F-BC92-C2E65D75470D}" type="presParOf" srcId="{5CB7C674-642C-F844-A189-E2FDE89298C5}" destId="{1CDB474F-11C4-7D4F-9420-A390F974E5F7}" srcOrd="8" destOrd="0" presId="urn:microsoft.com/office/officeart/2008/layout/VerticalCurvedList"/>
    <dgm:cxn modelId="{3F985E32-F5C1-7D4C-BDBD-843E3BED2BEC}" type="presParOf" srcId="{1CDB474F-11C4-7D4F-9420-A390F974E5F7}" destId="{E5F99AB6-F23B-E240-BBEF-52AFD5B4F2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0DFB4-F7C2-DE41-8308-260D605DC8D7}">
      <dsp:nvSpPr>
        <dsp:cNvPr id="0" name=""/>
        <dsp:cNvSpPr/>
      </dsp:nvSpPr>
      <dsp:spPr>
        <a:xfrm>
          <a:off x="-3080431" y="-474254"/>
          <a:ext cx="3674406" cy="3674406"/>
        </a:xfrm>
        <a:prstGeom prst="blockArc">
          <a:avLst>
            <a:gd name="adj1" fmla="val 18900000"/>
            <a:gd name="adj2" fmla="val 2700000"/>
            <a:gd name="adj3" fmla="val 58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2A9FD-F16E-5C44-811D-BA2C0BD49FDD}">
      <dsp:nvSpPr>
        <dsp:cNvPr id="0" name=""/>
        <dsp:cNvSpPr/>
      </dsp:nvSpPr>
      <dsp:spPr>
        <a:xfrm>
          <a:off x="381919" y="272589"/>
          <a:ext cx="8661490" cy="545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73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 err="1"/>
            <a:t>Sınıf</a:t>
          </a:r>
          <a:r>
            <a:rPr lang="en-GB" sz="2900" kern="1200" dirty="0"/>
            <a:t> I: </a:t>
          </a:r>
          <a:r>
            <a:rPr lang="en-GB" sz="2900" kern="1200" dirty="0" err="1"/>
            <a:t>sayı</a:t>
          </a:r>
          <a:r>
            <a:rPr lang="en-GB" sz="2900" kern="1200" dirty="0"/>
            <a:t> &lt; 18           =&gt; </a:t>
          </a:r>
          <a:r>
            <a:rPr lang="en-GB" sz="2900" kern="1200" dirty="0" err="1"/>
            <a:t>geçersiz</a:t>
          </a:r>
          <a:r>
            <a:rPr lang="en-GB" sz="2900" kern="1200" dirty="0"/>
            <a:t> </a:t>
          </a:r>
          <a:r>
            <a:rPr lang="en-GB" sz="2900" kern="1200" dirty="0" err="1"/>
            <a:t>sınıf</a:t>
          </a:r>
          <a:endParaRPr lang="en-US" sz="2900" kern="1200" dirty="0"/>
        </a:p>
      </dsp:txBody>
      <dsp:txXfrm>
        <a:off x="381919" y="272589"/>
        <a:ext cx="8661490" cy="545179"/>
      </dsp:txXfrm>
    </dsp:sp>
    <dsp:sp modelId="{BF0BFBB7-1572-0E47-A1ED-6BE076DE6803}">
      <dsp:nvSpPr>
        <dsp:cNvPr id="0" name=""/>
        <dsp:cNvSpPr/>
      </dsp:nvSpPr>
      <dsp:spPr>
        <a:xfrm>
          <a:off x="41182" y="204442"/>
          <a:ext cx="681474" cy="681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C0225-28C6-AD47-BF1D-C163889CDB71}">
      <dsp:nvSpPr>
        <dsp:cNvPr id="0" name=""/>
        <dsp:cNvSpPr/>
      </dsp:nvSpPr>
      <dsp:spPr>
        <a:xfrm>
          <a:off x="580092" y="1090359"/>
          <a:ext cx="8463318" cy="545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73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 err="1"/>
            <a:t>Sınıf</a:t>
          </a:r>
          <a:r>
            <a:rPr lang="en-GB" sz="2900" kern="1200" dirty="0"/>
            <a:t> II: </a:t>
          </a:r>
          <a:r>
            <a:rPr lang="en-GB" sz="2900" kern="1200" dirty="0" err="1"/>
            <a:t>sayı</a:t>
          </a:r>
          <a:r>
            <a:rPr lang="en-GB" sz="2900" kern="1200" dirty="0"/>
            <a:t> 18 </a:t>
          </a:r>
          <a:r>
            <a:rPr lang="en-GB" sz="2900" kern="1200" dirty="0" err="1"/>
            <a:t>ile</a:t>
          </a:r>
          <a:r>
            <a:rPr lang="en-GB" sz="2900" kern="1200" dirty="0"/>
            <a:t> 80  =&gt; </a:t>
          </a:r>
          <a:r>
            <a:rPr lang="en-GB" sz="2900" kern="1200" dirty="0" err="1"/>
            <a:t>geçerli</a:t>
          </a:r>
          <a:endParaRPr lang="en-US" sz="2900" kern="1200" dirty="0"/>
        </a:p>
      </dsp:txBody>
      <dsp:txXfrm>
        <a:off x="580092" y="1090359"/>
        <a:ext cx="8463318" cy="545179"/>
      </dsp:txXfrm>
    </dsp:sp>
    <dsp:sp modelId="{B314100D-0B17-ED4D-BAA9-0AB400A0C992}">
      <dsp:nvSpPr>
        <dsp:cNvPr id="0" name=""/>
        <dsp:cNvSpPr/>
      </dsp:nvSpPr>
      <dsp:spPr>
        <a:xfrm>
          <a:off x="239354" y="1022211"/>
          <a:ext cx="681474" cy="681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6F104-A43E-2B4E-888D-878353964164}">
      <dsp:nvSpPr>
        <dsp:cNvPr id="0" name=""/>
        <dsp:cNvSpPr/>
      </dsp:nvSpPr>
      <dsp:spPr>
        <a:xfrm>
          <a:off x="381919" y="1908128"/>
          <a:ext cx="8661490" cy="545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73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 err="1"/>
            <a:t>Sınıf</a:t>
          </a:r>
          <a:r>
            <a:rPr lang="en-GB" sz="2900" kern="1200" dirty="0"/>
            <a:t> III: </a:t>
          </a:r>
          <a:r>
            <a:rPr lang="en-GB" sz="2900" kern="1200" dirty="0" err="1"/>
            <a:t>sayı</a:t>
          </a:r>
          <a:r>
            <a:rPr lang="en-GB" sz="2900" kern="1200" dirty="0"/>
            <a:t> &gt; 80         =&gt; </a:t>
          </a:r>
          <a:r>
            <a:rPr lang="en-GB" sz="2900" kern="1200" dirty="0" err="1"/>
            <a:t>geçersiz</a:t>
          </a:r>
          <a:r>
            <a:rPr lang="en-GB" sz="2900" kern="1200" dirty="0"/>
            <a:t> </a:t>
          </a:r>
          <a:r>
            <a:rPr lang="en-GB" sz="2900" kern="1200" dirty="0" err="1"/>
            <a:t>sınıf</a:t>
          </a:r>
          <a:endParaRPr lang="en-US" sz="2900" kern="1200" dirty="0"/>
        </a:p>
      </dsp:txBody>
      <dsp:txXfrm>
        <a:off x="381919" y="1908128"/>
        <a:ext cx="8661490" cy="545179"/>
      </dsp:txXfrm>
    </dsp:sp>
    <dsp:sp modelId="{9DE289DC-AB0B-AD4E-AC6F-E81DDC296AB5}">
      <dsp:nvSpPr>
        <dsp:cNvPr id="0" name=""/>
        <dsp:cNvSpPr/>
      </dsp:nvSpPr>
      <dsp:spPr>
        <a:xfrm>
          <a:off x="41182" y="1839981"/>
          <a:ext cx="681474" cy="681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0DFB4-F7C2-DE41-8308-260D605DC8D7}">
      <dsp:nvSpPr>
        <dsp:cNvPr id="0" name=""/>
        <dsp:cNvSpPr/>
      </dsp:nvSpPr>
      <dsp:spPr>
        <a:xfrm>
          <a:off x="-3080431" y="-474254"/>
          <a:ext cx="3674406" cy="3674406"/>
        </a:xfrm>
        <a:prstGeom prst="blockArc">
          <a:avLst>
            <a:gd name="adj1" fmla="val 18900000"/>
            <a:gd name="adj2" fmla="val 2700000"/>
            <a:gd name="adj3" fmla="val 58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2A9FD-F16E-5C44-811D-BA2C0BD49FDD}">
      <dsp:nvSpPr>
        <dsp:cNvPr id="0" name=""/>
        <dsp:cNvSpPr/>
      </dsp:nvSpPr>
      <dsp:spPr>
        <a:xfrm>
          <a:off x="311591" y="209567"/>
          <a:ext cx="8731819" cy="419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86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u="none" kern="1200" dirty="0"/>
            <a:t>999 TL </a:t>
          </a:r>
          <a:r>
            <a:rPr lang="en-GB" sz="2300" b="0" i="0" u="none" kern="1200" dirty="0" err="1"/>
            <a:t>ve</a:t>
          </a:r>
          <a:r>
            <a:rPr lang="en-GB" sz="2300" b="0" i="0" u="none" kern="1200" dirty="0"/>
            <a:t> 1000 TL 	    &gt; </a:t>
          </a:r>
          <a:r>
            <a:rPr lang="en-GB" sz="2300" b="0" i="0" u="none" kern="1200" dirty="0" err="1"/>
            <a:t>Vergiden</a:t>
          </a:r>
          <a:r>
            <a:rPr lang="en-GB" sz="2300" b="0" i="0" u="none" kern="1200" dirty="0"/>
            <a:t> </a:t>
          </a:r>
          <a:r>
            <a:rPr lang="en-GB" sz="2300" b="0" i="0" u="none" kern="1200" dirty="0" err="1"/>
            <a:t>muaf</a:t>
          </a:r>
          <a:endParaRPr lang="en-US" sz="2300" kern="1200" dirty="0"/>
        </a:p>
      </dsp:txBody>
      <dsp:txXfrm>
        <a:off x="311591" y="209567"/>
        <a:ext cx="8731819" cy="419352"/>
      </dsp:txXfrm>
    </dsp:sp>
    <dsp:sp modelId="{BF0BFBB7-1572-0E47-A1ED-6BE076DE6803}">
      <dsp:nvSpPr>
        <dsp:cNvPr id="0" name=""/>
        <dsp:cNvSpPr/>
      </dsp:nvSpPr>
      <dsp:spPr>
        <a:xfrm>
          <a:off x="49496" y="157148"/>
          <a:ext cx="524190" cy="524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C0225-28C6-AD47-BF1D-C163889CDB71}">
      <dsp:nvSpPr>
        <dsp:cNvPr id="0" name=""/>
        <dsp:cNvSpPr/>
      </dsp:nvSpPr>
      <dsp:spPr>
        <a:xfrm>
          <a:off x="552015" y="838704"/>
          <a:ext cx="8491394" cy="419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86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u="none" kern="1200" dirty="0"/>
            <a:t>1001, 1499, 1500 	 &gt; %10 </a:t>
          </a:r>
          <a:r>
            <a:rPr lang="en-GB" sz="2300" b="0" i="0" u="none" kern="1200" dirty="0" err="1"/>
            <a:t>vergi</a:t>
          </a:r>
          <a:endParaRPr lang="en-GB" sz="2300" b="0" kern="1200" dirty="0"/>
        </a:p>
      </dsp:txBody>
      <dsp:txXfrm>
        <a:off x="552015" y="838704"/>
        <a:ext cx="8491394" cy="419352"/>
      </dsp:txXfrm>
    </dsp:sp>
    <dsp:sp modelId="{B314100D-0B17-ED4D-BAA9-0AB400A0C992}">
      <dsp:nvSpPr>
        <dsp:cNvPr id="0" name=""/>
        <dsp:cNvSpPr/>
      </dsp:nvSpPr>
      <dsp:spPr>
        <a:xfrm>
          <a:off x="289920" y="786285"/>
          <a:ext cx="524190" cy="524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6F104-A43E-2B4E-888D-878353964164}">
      <dsp:nvSpPr>
        <dsp:cNvPr id="0" name=""/>
        <dsp:cNvSpPr/>
      </dsp:nvSpPr>
      <dsp:spPr>
        <a:xfrm>
          <a:off x="552015" y="1467841"/>
          <a:ext cx="8491394" cy="419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86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u="none" kern="1200" dirty="0"/>
            <a:t>1501, 4499, 4500 	 &gt; % 22 </a:t>
          </a:r>
          <a:r>
            <a:rPr lang="en-GB" sz="2300" b="0" i="0" u="none" kern="1200" dirty="0" err="1"/>
            <a:t>vergi</a:t>
          </a:r>
          <a:endParaRPr lang="en-GB" sz="2300" b="0" kern="1200" dirty="0"/>
        </a:p>
      </dsp:txBody>
      <dsp:txXfrm>
        <a:off x="552015" y="1467841"/>
        <a:ext cx="8491394" cy="419352"/>
      </dsp:txXfrm>
    </dsp:sp>
    <dsp:sp modelId="{9DE289DC-AB0B-AD4E-AC6F-E81DDC296AB5}">
      <dsp:nvSpPr>
        <dsp:cNvPr id="0" name=""/>
        <dsp:cNvSpPr/>
      </dsp:nvSpPr>
      <dsp:spPr>
        <a:xfrm>
          <a:off x="289920" y="1415422"/>
          <a:ext cx="524190" cy="524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911BE-D6C4-9A4E-BD8D-95D900859F60}">
      <dsp:nvSpPr>
        <dsp:cNvPr id="0" name=""/>
        <dsp:cNvSpPr/>
      </dsp:nvSpPr>
      <dsp:spPr>
        <a:xfrm>
          <a:off x="311591" y="2096978"/>
          <a:ext cx="8731819" cy="419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86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u="none" kern="1200" dirty="0"/>
            <a:t>4501 	 		    &gt; % 40 </a:t>
          </a:r>
          <a:r>
            <a:rPr lang="en-GB" sz="2300" b="0" i="0" u="none" kern="1200" dirty="0" err="1"/>
            <a:t>vergi</a:t>
          </a:r>
          <a:r>
            <a:rPr lang="en-GB" sz="2300" b="0" i="0" u="none" kern="1200" dirty="0"/>
            <a:t>.</a:t>
          </a:r>
          <a:endParaRPr lang="en-US" sz="2300" kern="1200" dirty="0"/>
        </a:p>
      </dsp:txBody>
      <dsp:txXfrm>
        <a:off x="311591" y="2096978"/>
        <a:ext cx="8731819" cy="419352"/>
      </dsp:txXfrm>
    </dsp:sp>
    <dsp:sp modelId="{E5F99AB6-F23B-E240-BBEF-52AFD5B4F23B}">
      <dsp:nvSpPr>
        <dsp:cNvPr id="0" name=""/>
        <dsp:cNvSpPr/>
      </dsp:nvSpPr>
      <dsp:spPr>
        <a:xfrm>
          <a:off x="49496" y="2044559"/>
          <a:ext cx="524190" cy="524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9078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indent="0">
              <a:buNone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6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indent="0">
              <a:buNone/>
            </a:pPr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16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6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36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57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82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40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807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76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50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0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solidFill>
                  <a:schemeClr val="bg1"/>
                </a:solidFill>
              </a:rPr>
              <a:t>Kara Kutu Test </a:t>
            </a:r>
            <a:r>
              <a:rPr lang="en-GB" sz="3600" b="1" dirty="0" err="1">
                <a:solidFill>
                  <a:schemeClr val="bg1"/>
                </a:solidFill>
              </a:rPr>
              <a:t>Teknikleri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Alıştırması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3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92E5A2C3-C39F-8E49-9AF1-2566B558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Black Box Testing Practice</a:t>
            </a:r>
          </a:p>
        </p:txBody>
      </p:sp>
      <p:sp>
        <p:nvSpPr>
          <p:cNvPr id="6" name="Google Shape;121;p15">
            <a:extLst>
              <a:ext uri="{FF2B5EF4-FFF2-40B4-BE49-F238E27FC236}">
                <a16:creationId xmlns:a16="http://schemas.microsoft.com/office/drawing/2014/main" id="{2AAFF903-7E5F-4949-96C8-A40E52583F70}"/>
              </a:ext>
            </a:extLst>
          </p:cNvPr>
          <p:cNvSpPr/>
          <p:nvPr/>
        </p:nvSpPr>
        <p:spPr>
          <a:xfrm>
            <a:off x="0" y="457200"/>
            <a:ext cx="1488831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Alıştırma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19660-C358-F04C-BBAB-357F79902180}"/>
              </a:ext>
            </a:extLst>
          </p:cNvPr>
          <p:cNvSpPr txBox="1"/>
          <p:nvPr/>
        </p:nvSpPr>
        <p:spPr>
          <a:xfrm>
            <a:off x="4678017" y="61357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946B7-368B-3941-8CBA-4FDCCD57A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46" y="699600"/>
            <a:ext cx="8783707" cy="2527300"/>
          </a:xfrm>
          <a:prstGeom prst="rect">
            <a:avLst/>
          </a:prstGeom>
        </p:spPr>
      </p:pic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BE154B8B-9872-D646-BBC7-0AAFE93BAC99}"/>
              </a:ext>
            </a:extLst>
          </p:cNvPr>
          <p:cNvSpPr txBox="1">
            <a:spLocks/>
          </p:cNvSpPr>
          <p:nvPr/>
        </p:nvSpPr>
        <p:spPr>
          <a:xfrm>
            <a:off x="1704145" y="3439397"/>
            <a:ext cx="8783707" cy="26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000" dirty="0" err="1"/>
              <a:t>Yukarıda</a:t>
            </a:r>
            <a:r>
              <a:rPr lang="en-GB" sz="2000" dirty="0"/>
              <a:t> </a:t>
            </a:r>
            <a:r>
              <a:rPr lang="en-GB" sz="2000" dirty="0" err="1"/>
              <a:t>verilen</a:t>
            </a:r>
            <a:r>
              <a:rPr lang="en-GB" sz="2000" dirty="0"/>
              <a:t> durum </a:t>
            </a:r>
            <a:r>
              <a:rPr lang="en-GB" sz="2000" dirty="0" err="1"/>
              <a:t>geçiş</a:t>
            </a:r>
            <a:r>
              <a:rPr lang="en-GB" sz="2000" dirty="0"/>
              <a:t> </a:t>
            </a:r>
            <a:r>
              <a:rPr lang="en-GB" sz="2000" dirty="0" err="1"/>
              <a:t>tablosuna</a:t>
            </a:r>
            <a:r>
              <a:rPr lang="en-GB" sz="2000" dirty="0"/>
              <a:t> </a:t>
            </a:r>
            <a:r>
              <a:rPr lang="en-GB" sz="2000" dirty="0" err="1"/>
              <a:t>istinaden</a:t>
            </a:r>
            <a:r>
              <a:rPr lang="en-GB" sz="2000" dirty="0"/>
              <a:t>, </a:t>
            </a:r>
            <a:r>
              <a:rPr lang="en-GB" sz="2000" dirty="0" err="1"/>
              <a:t>aşağıda</a:t>
            </a:r>
            <a:r>
              <a:rPr lang="en-GB" sz="2000" dirty="0"/>
              <a:t> </a:t>
            </a:r>
            <a:r>
              <a:rPr lang="en-GB" sz="2000" dirty="0" err="1"/>
              <a:t>verilen</a:t>
            </a:r>
            <a:r>
              <a:rPr lang="en-GB" sz="2000" dirty="0"/>
              <a:t> </a:t>
            </a:r>
            <a:r>
              <a:rPr lang="en-GB" sz="2000" dirty="0" err="1"/>
              <a:t>seçeneklerden</a:t>
            </a:r>
            <a:r>
              <a:rPr lang="en-GB" sz="2000" dirty="0"/>
              <a:t> </a:t>
            </a:r>
            <a:r>
              <a:rPr lang="en-GB" sz="2000" dirty="0" err="1"/>
              <a:t>hangisi</a:t>
            </a:r>
            <a:r>
              <a:rPr lang="en-GB" sz="2000" dirty="0"/>
              <a:t> </a:t>
            </a:r>
            <a:r>
              <a:rPr lang="en-GB" sz="2000" dirty="0" err="1"/>
              <a:t>tüm</a:t>
            </a:r>
            <a:r>
              <a:rPr lang="en-GB" sz="2000" dirty="0"/>
              <a:t> 0-adımları </a:t>
            </a:r>
            <a:r>
              <a:rPr lang="en-GB" sz="2000" dirty="0" err="1"/>
              <a:t>kapsar</a:t>
            </a:r>
            <a:r>
              <a:rPr lang="en-GB" sz="2000" dirty="0"/>
              <a:t>?</a:t>
            </a:r>
          </a:p>
          <a:p>
            <a:pPr marL="50800" indent="0">
              <a:buNone/>
            </a:pPr>
            <a:endParaRPr lang="en-GB" sz="2000" dirty="0"/>
          </a:p>
          <a:p>
            <a:pPr marL="50800" indent="0">
              <a:buNone/>
            </a:pPr>
            <a:r>
              <a:rPr lang="en-GB" sz="2000" dirty="0"/>
              <a:t>A) A-B-E-B-C-F-D</a:t>
            </a:r>
          </a:p>
          <a:p>
            <a:pPr marL="50800" indent="0">
              <a:buNone/>
            </a:pPr>
            <a:r>
              <a:rPr lang="en-GB" sz="2000" dirty="0"/>
              <a:t>B) A-B-E-B-C-F-F</a:t>
            </a:r>
          </a:p>
          <a:p>
            <a:pPr marL="50800" indent="0">
              <a:buNone/>
            </a:pPr>
            <a:r>
              <a:rPr lang="en-GB" sz="2000" dirty="0"/>
              <a:t>C) A-B-E-B-C-D</a:t>
            </a:r>
          </a:p>
          <a:p>
            <a:pPr marL="50800" indent="0">
              <a:buNone/>
            </a:pPr>
            <a:r>
              <a:rPr lang="en-GB" sz="2000" dirty="0"/>
              <a:t>D) A-B-C-F-F-D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E5C6745-50B4-FD4A-9593-8FD3DCE0777D}"/>
              </a:ext>
            </a:extLst>
          </p:cNvPr>
          <p:cNvSpPr/>
          <p:nvPr/>
        </p:nvSpPr>
        <p:spPr>
          <a:xfrm rot="19581404">
            <a:off x="1370479" y="4891959"/>
            <a:ext cx="453175" cy="2525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1557268" y="1504136"/>
            <a:ext cx="9513068" cy="31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200" dirty="0" err="1"/>
              <a:t>Aşağıdaki</a:t>
            </a:r>
            <a:r>
              <a:rPr lang="en-GB" sz="2200" dirty="0"/>
              <a:t> </a:t>
            </a:r>
            <a:r>
              <a:rPr lang="en-GB" sz="2200" dirty="0" err="1"/>
              <a:t>seçeneklerden</a:t>
            </a:r>
            <a:r>
              <a:rPr lang="en-GB" sz="2200" dirty="0"/>
              <a:t> </a:t>
            </a:r>
            <a:r>
              <a:rPr lang="en-GB" sz="2200" dirty="0" err="1"/>
              <a:t>hangisi</a:t>
            </a:r>
            <a:r>
              <a:rPr lang="en-GB" sz="2200" dirty="0"/>
              <a:t> </a:t>
            </a:r>
            <a:r>
              <a:rPr lang="en-GB" sz="2200" dirty="0" err="1"/>
              <a:t>bir</a:t>
            </a:r>
            <a:r>
              <a:rPr lang="en-GB" sz="2200" dirty="0"/>
              <a:t> </a:t>
            </a:r>
            <a:r>
              <a:rPr lang="en-GB" sz="2200" dirty="0" err="1"/>
              <a:t>kara</a:t>
            </a:r>
            <a:r>
              <a:rPr lang="en-GB" sz="2200" dirty="0"/>
              <a:t> </a:t>
            </a:r>
            <a:r>
              <a:rPr lang="en-GB" sz="2200" dirty="0" err="1"/>
              <a:t>kutu</a:t>
            </a:r>
            <a:r>
              <a:rPr lang="en-GB" sz="2200" dirty="0"/>
              <a:t> test </a:t>
            </a:r>
            <a:r>
              <a:rPr lang="en-GB" sz="2200" dirty="0" err="1"/>
              <a:t>tekniği</a:t>
            </a:r>
            <a:r>
              <a:rPr lang="en-GB" sz="2200" dirty="0"/>
              <a:t> </a:t>
            </a:r>
            <a:r>
              <a:rPr lang="en-GB" sz="2200" dirty="0" err="1"/>
              <a:t>değildir</a:t>
            </a:r>
            <a:r>
              <a:rPr lang="en-GB" sz="2200" dirty="0"/>
              <a:t> ?</a:t>
            </a:r>
          </a:p>
          <a:p>
            <a:pPr marL="50800" indent="0">
              <a:buNone/>
            </a:pPr>
            <a:endParaRPr lang="en-GB" sz="2200" dirty="0"/>
          </a:p>
          <a:p>
            <a:pPr marL="50800" indent="0">
              <a:buNone/>
            </a:pPr>
            <a:r>
              <a:rPr lang="en-GB" sz="2200" dirty="0"/>
              <a:t>a) </a:t>
            </a:r>
            <a:r>
              <a:rPr lang="en-GB" sz="2200" dirty="0" err="1"/>
              <a:t>Kullanım</a:t>
            </a:r>
            <a:r>
              <a:rPr lang="en-GB" sz="2200" dirty="0"/>
              <a:t> </a:t>
            </a:r>
            <a:r>
              <a:rPr lang="en-GB" sz="2200" dirty="0" err="1"/>
              <a:t>senaryosu</a:t>
            </a:r>
            <a:r>
              <a:rPr lang="en-GB" sz="2200" dirty="0"/>
              <a:t>. </a:t>
            </a:r>
            <a:br>
              <a:rPr lang="en-GB" sz="2200" dirty="0"/>
            </a:br>
            <a:r>
              <a:rPr lang="en-GB" sz="2200" dirty="0"/>
              <a:t>b) </a:t>
            </a:r>
            <a:r>
              <a:rPr lang="en-GB" sz="2200" dirty="0" err="1"/>
              <a:t>Performans</a:t>
            </a:r>
            <a:r>
              <a:rPr lang="en-GB" sz="2200" dirty="0"/>
              <a:t> </a:t>
            </a:r>
            <a:r>
              <a:rPr lang="en-GB" sz="2200" dirty="0" err="1"/>
              <a:t>testi</a:t>
            </a:r>
            <a:r>
              <a:rPr lang="en-GB" sz="2200" dirty="0"/>
              <a:t>. </a:t>
            </a:r>
            <a:br>
              <a:rPr lang="en-GB" sz="2200" dirty="0"/>
            </a:br>
            <a:r>
              <a:rPr lang="en-GB" sz="2200" dirty="0"/>
              <a:t>c) </a:t>
            </a:r>
            <a:r>
              <a:rPr lang="en-GB" sz="2200" dirty="0" err="1"/>
              <a:t>Karar</a:t>
            </a:r>
            <a:r>
              <a:rPr lang="en-GB" sz="2200" dirty="0"/>
              <a:t> </a:t>
            </a:r>
            <a:r>
              <a:rPr lang="en-GB" sz="2200" dirty="0" err="1"/>
              <a:t>tablosu</a:t>
            </a:r>
            <a:r>
              <a:rPr lang="en-GB" sz="2200" dirty="0"/>
              <a:t> </a:t>
            </a:r>
            <a:r>
              <a:rPr lang="en-GB" sz="2200" dirty="0" err="1"/>
              <a:t>testleri</a:t>
            </a:r>
            <a:r>
              <a:rPr lang="en-GB" sz="2200" dirty="0"/>
              <a:t>. </a:t>
            </a:r>
            <a:br>
              <a:rPr lang="en-GB" sz="2200" dirty="0"/>
            </a:br>
            <a:r>
              <a:rPr lang="en-GB" sz="2200" dirty="0"/>
              <a:t>d) Durum </a:t>
            </a:r>
            <a:r>
              <a:rPr lang="en-GB" sz="2200" dirty="0" err="1"/>
              <a:t>Geçiş</a:t>
            </a:r>
            <a:r>
              <a:rPr lang="en-GB" sz="2200" dirty="0"/>
              <a:t> </a:t>
            </a:r>
            <a:r>
              <a:rPr lang="en-GB" sz="2200" dirty="0" err="1"/>
              <a:t>testleri</a:t>
            </a:r>
            <a:r>
              <a:rPr lang="en-GB" sz="2200" dirty="0"/>
              <a:t>.</a:t>
            </a:r>
          </a:p>
        </p:txBody>
      </p:sp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92E5A2C3-C39F-8E49-9AF1-2566B558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Kutu Test </a:t>
            </a:r>
            <a:r>
              <a:rPr lang="en-GB" dirty="0" err="1"/>
              <a:t>Tekniği</a:t>
            </a:r>
            <a:r>
              <a:rPr lang="en-GB" dirty="0"/>
              <a:t> </a:t>
            </a:r>
            <a:r>
              <a:rPr lang="en-GB" dirty="0" err="1"/>
              <a:t>Alıştırmaları</a:t>
            </a:r>
            <a:endParaRPr lang="en-GB" dirty="0"/>
          </a:p>
        </p:txBody>
      </p:sp>
      <p:sp>
        <p:nvSpPr>
          <p:cNvPr id="6" name="Google Shape;121;p15">
            <a:extLst>
              <a:ext uri="{FF2B5EF4-FFF2-40B4-BE49-F238E27FC236}">
                <a16:creationId xmlns:a16="http://schemas.microsoft.com/office/drawing/2014/main" id="{2AAFF903-7E5F-4949-96C8-A40E52583F70}"/>
              </a:ext>
            </a:extLst>
          </p:cNvPr>
          <p:cNvSpPr/>
          <p:nvPr/>
        </p:nvSpPr>
        <p:spPr>
          <a:xfrm>
            <a:off x="0" y="457200"/>
            <a:ext cx="1557268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Alıştırma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5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19660-C358-F04C-BBAB-357F79902180}"/>
              </a:ext>
            </a:extLst>
          </p:cNvPr>
          <p:cNvSpPr txBox="1"/>
          <p:nvPr/>
        </p:nvSpPr>
        <p:spPr>
          <a:xfrm>
            <a:off x="4678017" y="61357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DD55F2A-667F-B147-B587-3A6871C9CC24}"/>
              </a:ext>
            </a:extLst>
          </p:cNvPr>
          <p:cNvSpPr/>
          <p:nvPr/>
        </p:nvSpPr>
        <p:spPr>
          <a:xfrm rot="19430604">
            <a:off x="1159121" y="2948058"/>
            <a:ext cx="506706" cy="292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367946" y="1574792"/>
            <a:ext cx="5285475" cy="166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2200" b="1" dirty="0"/>
              <a:t> </a:t>
            </a:r>
            <a:r>
              <a:rPr lang="en-GB" sz="2200" b="1" dirty="0" err="1"/>
              <a:t>İş</a:t>
            </a:r>
            <a:r>
              <a:rPr lang="en-GB" sz="2200" b="1" dirty="0"/>
              <a:t> </a:t>
            </a:r>
            <a:r>
              <a:rPr lang="en-GB" sz="2200" b="1" dirty="0" err="1"/>
              <a:t>Gereksinimi</a:t>
            </a:r>
            <a:r>
              <a:rPr lang="en-GB" sz="2200" b="1" dirty="0"/>
              <a:t>:</a:t>
            </a:r>
            <a:r>
              <a:rPr lang="en-GB" sz="2200" dirty="0"/>
              <a:t> Web </a:t>
            </a:r>
            <a:r>
              <a:rPr lang="en-GB" sz="2200" dirty="0" err="1"/>
              <a:t>sitesi</a:t>
            </a:r>
            <a:r>
              <a:rPr lang="en-GB" sz="2200" dirty="0"/>
              <a:t> </a:t>
            </a:r>
            <a:r>
              <a:rPr lang="en-GB" sz="2200" dirty="0" err="1"/>
              <a:t>üzerinde</a:t>
            </a:r>
            <a:r>
              <a:rPr lang="en-GB" sz="2200" dirty="0"/>
              <a:t> </a:t>
            </a:r>
            <a:r>
              <a:rPr lang="en-GB" sz="2200" dirty="0" err="1"/>
              <a:t>bulunan</a:t>
            </a:r>
            <a:r>
              <a:rPr lang="en-GB" sz="2200" dirty="0"/>
              <a:t> </a:t>
            </a:r>
            <a:r>
              <a:rPr lang="en-GB" sz="2200" dirty="0" err="1"/>
              <a:t>veri</a:t>
            </a:r>
            <a:r>
              <a:rPr lang="en-GB" sz="2200" dirty="0"/>
              <a:t> </a:t>
            </a:r>
            <a:r>
              <a:rPr lang="en-GB" sz="2200" dirty="0" err="1"/>
              <a:t>girişi</a:t>
            </a:r>
            <a:r>
              <a:rPr lang="en-GB" sz="2200" dirty="0"/>
              <a:t> (</a:t>
            </a:r>
            <a:r>
              <a:rPr lang="en-GB" sz="2200" dirty="0" err="1"/>
              <a:t>yaş</a:t>
            </a:r>
            <a:r>
              <a:rPr lang="en-GB" sz="2200" dirty="0"/>
              <a:t>) </a:t>
            </a:r>
            <a:r>
              <a:rPr lang="en-GB" sz="2200" dirty="0" err="1"/>
              <a:t>alanına</a:t>
            </a:r>
            <a:r>
              <a:rPr lang="en-GB" sz="2200" dirty="0"/>
              <a:t> </a:t>
            </a:r>
            <a:r>
              <a:rPr lang="en-GB" sz="2200" dirty="0" err="1"/>
              <a:t>sadece</a:t>
            </a:r>
            <a:r>
              <a:rPr lang="en-GB" sz="2200" dirty="0"/>
              <a:t> 18 </a:t>
            </a:r>
            <a:r>
              <a:rPr lang="en-GB" sz="2200" dirty="0" err="1"/>
              <a:t>ile</a:t>
            </a:r>
            <a:r>
              <a:rPr lang="en-GB" sz="2200" dirty="0"/>
              <a:t> 80 </a:t>
            </a:r>
            <a:r>
              <a:rPr lang="en-GB" sz="2200" dirty="0" err="1"/>
              <a:t>arası</a:t>
            </a:r>
            <a:r>
              <a:rPr lang="en-GB" sz="2200" dirty="0"/>
              <a:t> (</a:t>
            </a:r>
            <a:r>
              <a:rPr lang="en-GB" sz="2200" dirty="0" err="1"/>
              <a:t>bu</a:t>
            </a:r>
            <a:r>
              <a:rPr lang="en-GB" sz="2200" dirty="0"/>
              <a:t> </a:t>
            </a:r>
            <a:r>
              <a:rPr lang="en-GB" sz="2200" dirty="0" err="1"/>
              <a:t>sayılar</a:t>
            </a:r>
            <a:r>
              <a:rPr lang="en-GB" sz="2200" dirty="0"/>
              <a:t> </a:t>
            </a:r>
            <a:r>
              <a:rPr lang="en-GB" sz="2200" dirty="0" err="1"/>
              <a:t>dahil</a:t>
            </a:r>
            <a:r>
              <a:rPr lang="en-GB" sz="2200" dirty="0"/>
              <a:t>) </a:t>
            </a:r>
            <a:r>
              <a:rPr lang="en-GB" sz="2200" dirty="0" err="1"/>
              <a:t>sayı</a:t>
            </a:r>
            <a:r>
              <a:rPr lang="en-GB" sz="2200" dirty="0"/>
              <a:t> </a:t>
            </a:r>
            <a:r>
              <a:rPr lang="en-GB" sz="2200" dirty="0" err="1"/>
              <a:t>girişi</a:t>
            </a:r>
            <a:r>
              <a:rPr lang="en-GB" sz="2200" dirty="0"/>
              <a:t> </a:t>
            </a:r>
            <a:r>
              <a:rPr lang="en-GB" sz="2200" dirty="0" err="1"/>
              <a:t>yapılabilir</a:t>
            </a:r>
            <a:r>
              <a:rPr lang="en-GB" sz="2200" dirty="0"/>
              <a:t>.</a:t>
            </a:r>
          </a:p>
          <a:p>
            <a:pPr marL="50800" indent="0">
              <a:buNone/>
            </a:pPr>
            <a:br>
              <a:rPr lang="en-GB" sz="2400" dirty="0"/>
            </a:br>
            <a:endParaRPr lang="en-GB" sz="2200" dirty="0"/>
          </a:p>
        </p:txBody>
      </p:sp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92E5A2C3-C39F-8E49-9AF1-2566B558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Kutu Test </a:t>
            </a:r>
            <a:r>
              <a:rPr lang="en-GB" dirty="0" err="1"/>
              <a:t>Tekniği</a:t>
            </a:r>
            <a:r>
              <a:rPr lang="en-GB" dirty="0"/>
              <a:t> </a:t>
            </a:r>
            <a:r>
              <a:rPr lang="en-GB" dirty="0" err="1"/>
              <a:t>Alıştırmaları</a:t>
            </a:r>
            <a:endParaRPr lang="en-GB" dirty="0"/>
          </a:p>
        </p:txBody>
      </p:sp>
      <p:sp>
        <p:nvSpPr>
          <p:cNvPr id="6" name="Google Shape;121;p15">
            <a:extLst>
              <a:ext uri="{FF2B5EF4-FFF2-40B4-BE49-F238E27FC236}">
                <a16:creationId xmlns:a16="http://schemas.microsoft.com/office/drawing/2014/main" id="{2AAFF903-7E5F-4949-96C8-A40E52583F70}"/>
              </a:ext>
            </a:extLst>
          </p:cNvPr>
          <p:cNvSpPr/>
          <p:nvPr/>
        </p:nvSpPr>
        <p:spPr>
          <a:xfrm>
            <a:off x="0" y="457200"/>
            <a:ext cx="1557267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Alıştırma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46;p19">
            <a:extLst>
              <a:ext uri="{FF2B5EF4-FFF2-40B4-BE49-F238E27FC236}">
                <a16:creationId xmlns:a16="http://schemas.microsoft.com/office/drawing/2014/main" id="{D3056EF2-6674-1E42-8624-D0CFAAB1166B}"/>
              </a:ext>
            </a:extLst>
          </p:cNvPr>
          <p:cNvSpPr txBox="1">
            <a:spLocks/>
          </p:cNvSpPr>
          <p:nvPr/>
        </p:nvSpPr>
        <p:spPr>
          <a:xfrm>
            <a:off x="1557268" y="4708769"/>
            <a:ext cx="9077463" cy="94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r>
              <a:rPr lang="en-GB" sz="2200" b="1" dirty="0" err="1"/>
              <a:t>Soru</a:t>
            </a:r>
            <a:r>
              <a:rPr lang="en-GB" sz="2200" b="1" dirty="0"/>
              <a:t>: </a:t>
            </a:r>
            <a:r>
              <a:rPr lang="en-GB" sz="2200" dirty="0"/>
              <a:t>Bu </a:t>
            </a:r>
            <a:r>
              <a:rPr lang="en-GB" sz="2200" dirty="0" err="1"/>
              <a:t>veri</a:t>
            </a:r>
            <a:r>
              <a:rPr lang="en-GB" sz="2200" dirty="0"/>
              <a:t> </a:t>
            </a:r>
            <a:r>
              <a:rPr lang="en-GB" sz="2200" dirty="0" err="1"/>
              <a:t>girişi</a:t>
            </a:r>
            <a:r>
              <a:rPr lang="en-GB" sz="2200" dirty="0"/>
              <a:t> </a:t>
            </a:r>
            <a:r>
              <a:rPr lang="en-GB" sz="2200" dirty="0" err="1"/>
              <a:t>alanı</a:t>
            </a:r>
            <a:r>
              <a:rPr lang="en-GB" sz="2200" dirty="0"/>
              <a:t> </a:t>
            </a:r>
            <a:r>
              <a:rPr lang="en-GB" sz="2200" dirty="0" err="1"/>
              <a:t>için</a:t>
            </a:r>
            <a:r>
              <a:rPr lang="en-GB" sz="2200" dirty="0"/>
              <a:t> </a:t>
            </a:r>
            <a:r>
              <a:rPr lang="en-GB" sz="2200" dirty="0" err="1"/>
              <a:t>geçerli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geçersiz</a:t>
            </a:r>
            <a:r>
              <a:rPr lang="en-GB" sz="2200" dirty="0"/>
              <a:t> </a:t>
            </a:r>
            <a:r>
              <a:rPr lang="en-GB" sz="2200" dirty="0" err="1"/>
              <a:t>denklik</a:t>
            </a:r>
            <a:r>
              <a:rPr lang="en-GB" sz="2200" dirty="0"/>
              <a:t> </a:t>
            </a:r>
            <a:r>
              <a:rPr lang="en-GB" sz="2200" dirty="0" err="1"/>
              <a:t>paylarını</a:t>
            </a:r>
            <a:r>
              <a:rPr lang="en-GB" sz="2200" dirty="0"/>
              <a:t> </a:t>
            </a:r>
            <a:r>
              <a:rPr lang="en-GB" sz="2200" dirty="0" err="1"/>
              <a:t>bulun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tüm</a:t>
            </a:r>
            <a:r>
              <a:rPr lang="en-GB" sz="2200" dirty="0"/>
              <a:t> </a:t>
            </a:r>
            <a:r>
              <a:rPr lang="en-GB" sz="2200" dirty="0" err="1"/>
              <a:t>denklik</a:t>
            </a:r>
            <a:r>
              <a:rPr lang="en-GB" sz="2200" dirty="0"/>
              <a:t> </a:t>
            </a:r>
            <a:r>
              <a:rPr lang="en-GB" sz="2200" dirty="0" err="1"/>
              <a:t>paylarını</a:t>
            </a:r>
            <a:r>
              <a:rPr lang="en-GB" sz="2200" dirty="0"/>
              <a:t> minimum test </a:t>
            </a:r>
            <a:r>
              <a:rPr lang="en-GB" sz="2200" dirty="0" err="1"/>
              <a:t>senaryosu</a:t>
            </a:r>
            <a:r>
              <a:rPr lang="en-GB" sz="2200" dirty="0"/>
              <a:t> </a:t>
            </a:r>
            <a:r>
              <a:rPr lang="en-GB" sz="2200" dirty="0" err="1"/>
              <a:t>ile</a:t>
            </a:r>
            <a:r>
              <a:rPr lang="en-GB" sz="2200" dirty="0"/>
              <a:t> </a:t>
            </a:r>
            <a:r>
              <a:rPr lang="en-GB" sz="2200" dirty="0" err="1"/>
              <a:t>kapsayın</a:t>
            </a:r>
            <a:r>
              <a:rPr lang="en-GB" sz="2200" dirty="0"/>
              <a:t>.</a:t>
            </a:r>
          </a:p>
        </p:txBody>
      </p:sp>
      <p:sp>
        <p:nvSpPr>
          <p:cNvPr id="2" name="Terminator 1">
            <a:extLst>
              <a:ext uri="{FF2B5EF4-FFF2-40B4-BE49-F238E27FC236}">
                <a16:creationId xmlns:a16="http://schemas.microsoft.com/office/drawing/2014/main" id="{61A82964-60EF-2A45-BC8D-FC249D3D0703}"/>
              </a:ext>
            </a:extLst>
          </p:cNvPr>
          <p:cNvSpPr/>
          <p:nvPr/>
        </p:nvSpPr>
        <p:spPr>
          <a:xfrm>
            <a:off x="1078523" y="1711569"/>
            <a:ext cx="3282462" cy="56270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55AFE-5DE0-B848-B74B-D8BDCDF65E3E}"/>
              </a:ext>
            </a:extLst>
          </p:cNvPr>
          <p:cNvSpPr txBox="1"/>
          <p:nvPr/>
        </p:nvSpPr>
        <p:spPr>
          <a:xfrm>
            <a:off x="1828800" y="1465385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Lütfen yaşınızı giriniz</a:t>
            </a:r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87B07955-CAFE-2640-B87E-4EA308B3B9F2}"/>
              </a:ext>
            </a:extLst>
          </p:cNvPr>
          <p:cNvSpPr/>
          <p:nvPr/>
        </p:nvSpPr>
        <p:spPr>
          <a:xfrm>
            <a:off x="2132155" y="2416090"/>
            <a:ext cx="1012923" cy="47545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KAYDET</a:t>
            </a:r>
          </a:p>
        </p:txBody>
      </p:sp>
    </p:spTree>
    <p:extLst>
      <p:ext uri="{BB962C8B-B14F-4D97-AF65-F5344CB8AC3E}">
        <p14:creationId xmlns:p14="http://schemas.microsoft.com/office/powerpoint/2010/main" val="24154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1557268" y="1203894"/>
            <a:ext cx="9077463" cy="66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200" dirty="0" err="1"/>
              <a:t>Veri</a:t>
            </a:r>
            <a:r>
              <a:rPr lang="en-GB" sz="2200" dirty="0"/>
              <a:t> </a:t>
            </a:r>
            <a:r>
              <a:rPr lang="en-GB" sz="2200" dirty="0" err="1"/>
              <a:t>girişi</a:t>
            </a:r>
            <a:r>
              <a:rPr lang="en-GB" sz="2200" dirty="0"/>
              <a:t> </a:t>
            </a:r>
            <a:r>
              <a:rPr lang="en-GB" sz="2200" dirty="0" err="1"/>
              <a:t>alanı</a:t>
            </a:r>
            <a:r>
              <a:rPr lang="en-GB" sz="2200" dirty="0"/>
              <a:t> 18 </a:t>
            </a:r>
            <a:r>
              <a:rPr lang="en-GB" sz="2200" dirty="0" err="1"/>
              <a:t>ile</a:t>
            </a:r>
            <a:r>
              <a:rPr lang="en-GB" sz="2200" dirty="0"/>
              <a:t> 80 </a:t>
            </a:r>
            <a:r>
              <a:rPr lang="en-GB" sz="2200" dirty="0" err="1"/>
              <a:t>arası</a:t>
            </a:r>
            <a:r>
              <a:rPr lang="en-GB" sz="2200" dirty="0"/>
              <a:t> </a:t>
            </a:r>
            <a:r>
              <a:rPr lang="en-GB" sz="2200" dirty="0" err="1"/>
              <a:t>değerleri</a:t>
            </a:r>
            <a:r>
              <a:rPr lang="en-GB" sz="2200" dirty="0"/>
              <a:t> </a:t>
            </a:r>
            <a:r>
              <a:rPr lang="en-GB" sz="2200" dirty="0" err="1"/>
              <a:t>kabul</a:t>
            </a:r>
            <a:r>
              <a:rPr lang="en-GB" sz="2200" dirty="0"/>
              <a:t> </a:t>
            </a:r>
            <a:r>
              <a:rPr lang="en-GB" sz="2200" dirty="0" err="1"/>
              <a:t>ediyor</a:t>
            </a:r>
            <a:r>
              <a:rPr lang="en-GB" sz="2200" dirty="0"/>
              <a:t>.</a:t>
            </a:r>
          </a:p>
        </p:txBody>
      </p:sp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92E5A2C3-C39F-8E49-9AF1-2566B558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Kutu Test </a:t>
            </a:r>
            <a:r>
              <a:rPr lang="en-GB" dirty="0" err="1"/>
              <a:t>Tekniği</a:t>
            </a:r>
            <a:r>
              <a:rPr lang="en-GB" dirty="0"/>
              <a:t> </a:t>
            </a:r>
            <a:r>
              <a:rPr lang="en-GB" dirty="0" err="1"/>
              <a:t>Alıştırmaları</a:t>
            </a:r>
            <a:endParaRPr lang="en-GB" dirty="0"/>
          </a:p>
        </p:txBody>
      </p:sp>
      <p:sp>
        <p:nvSpPr>
          <p:cNvPr id="6" name="Google Shape;121;p15">
            <a:extLst>
              <a:ext uri="{FF2B5EF4-FFF2-40B4-BE49-F238E27FC236}">
                <a16:creationId xmlns:a16="http://schemas.microsoft.com/office/drawing/2014/main" id="{2AAFF903-7E5F-4949-96C8-A40E52583F70}"/>
              </a:ext>
            </a:extLst>
          </p:cNvPr>
          <p:cNvSpPr/>
          <p:nvPr/>
        </p:nvSpPr>
        <p:spPr>
          <a:xfrm>
            <a:off x="1" y="457200"/>
            <a:ext cx="1192696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Cevap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19660-C358-F04C-BBAB-357F79902180}"/>
              </a:ext>
            </a:extLst>
          </p:cNvPr>
          <p:cNvSpPr txBox="1"/>
          <p:nvPr/>
        </p:nvSpPr>
        <p:spPr>
          <a:xfrm>
            <a:off x="4678017" y="61357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51F70F-2670-3545-A83A-6CFDBFDF7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098457"/>
              </p:ext>
            </p:extLst>
          </p:nvPr>
        </p:nvGraphicFramePr>
        <p:xfrm>
          <a:off x="1557268" y="2702738"/>
          <a:ext cx="9077463" cy="272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050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1557268" y="1511671"/>
            <a:ext cx="9077463" cy="210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200" dirty="0"/>
              <a:t>Test </a:t>
            </a:r>
            <a:r>
              <a:rPr lang="en-GB" sz="2200" dirty="0" err="1"/>
              <a:t>senaryosu</a:t>
            </a:r>
            <a:r>
              <a:rPr lang="en-GB" sz="2200" dirty="0"/>
              <a:t> 1: </a:t>
            </a:r>
            <a:r>
              <a:rPr lang="en-GB" sz="2200" dirty="0" err="1"/>
              <a:t>Kullanıcı</a:t>
            </a:r>
            <a:r>
              <a:rPr lang="en-GB" sz="2200" dirty="0"/>
              <a:t> </a:t>
            </a:r>
            <a:r>
              <a:rPr lang="en-GB" sz="2200" dirty="0" err="1"/>
              <a:t>alana</a:t>
            </a:r>
            <a:r>
              <a:rPr lang="en-GB" sz="2200" dirty="0"/>
              <a:t> 17 </a:t>
            </a:r>
            <a:r>
              <a:rPr lang="en-GB" sz="2200" dirty="0" err="1"/>
              <a:t>sayısını</a:t>
            </a:r>
            <a:r>
              <a:rPr lang="en-GB" sz="2200" dirty="0"/>
              <a:t> </a:t>
            </a:r>
            <a:r>
              <a:rPr lang="en-GB" sz="2200" dirty="0" err="1"/>
              <a:t>girer</a:t>
            </a:r>
            <a:r>
              <a:rPr lang="en-GB" sz="2200" dirty="0"/>
              <a:t>.</a:t>
            </a:r>
          </a:p>
          <a:p>
            <a:r>
              <a:rPr lang="en-GB" sz="2200" dirty="0"/>
              <a:t>Test </a:t>
            </a:r>
            <a:r>
              <a:rPr lang="en-GB" sz="2200" dirty="0" err="1"/>
              <a:t>senaryosu</a:t>
            </a:r>
            <a:r>
              <a:rPr lang="en-GB" sz="2200" dirty="0"/>
              <a:t> 2: </a:t>
            </a:r>
            <a:r>
              <a:rPr lang="en-GB" sz="2200" dirty="0" err="1"/>
              <a:t>Kullanıcı</a:t>
            </a:r>
            <a:r>
              <a:rPr lang="en-GB" sz="2200" dirty="0"/>
              <a:t> </a:t>
            </a:r>
            <a:r>
              <a:rPr lang="en-GB" sz="2200" dirty="0" err="1"/>
              <a:t>alana</a:t>
            </a:r>
            <a:r>
              <a:rPr lang="en-GB" sz="2200" dirty="0"/>
              <a:t> 19 </a:t>
            </a:r>
            <a:r>
              <a:rPr lang="en-GB" sz="2200" dirty="0" err="1"/>
              <a:t>sayısını</a:t>
            </a:r>
            <a:r>
              <a:rPr lang="en-GB" sz="2200" dirty="0"/>
              <a:t> </a:t>
            </a:r>
            <a:r>
              <a:rPr lang="en-GB" sz="2200" dirty="0" err="1"/>
              <a:t>girer</a:t>
            </a:r>
            <a:endParaRPr lang="en-GB" sz="2200" dirty="0"/>
          </a:p>
          <a:p>
            <a:r>
              <a:rPr lang="en-GB" sz="2200" dirty="0"/>
              <a:t>Test </a:t>
            </a:r>
            <a:r>
              <a:rPr lang="en-GB" sz="2200" dirty="0" err="1"/>
              <a:t>senaryosu</a:t>
            </a:r>
            <a:r>
              <a:rPr lang="en-GB" sz="2200" dirty="0"/>
              <a:t> 3: </a:t>
            </a:r>
            <a:r>
              <a:rPr lang="en-GB" sz="2200" dirty="0" err="1"/>
              <a:t>Kullanıcı</a:t>
            </a:r>
            <a:r>
              <a:rPr lang="en-GB" sz="2200" dirty="0"/>
              <a:t> </a:t>
            </a:r>
            <a:r>
              <a:rPr lang="en-GB" sz="2200" dirty="0" err="1"/>
              <a:t>alana</a:t>
            </a:r>
            <a:r>
              <a:rPr lang="en-GB" sz="2200" dirty="0"/>
              <a:t> 81 </a:t>
            </a:r>
            <a:r>
              <a:rPr lang="en-GB" sz="2200" dirty="0" err="1"/>
              <a:t>sayısını</a:t>
            </a:r>
            <a:r>
              <a:rPr lang="en-GB" sz="2200" dirty="0"/>
              <a:t> </a:t>
            </a:r>
            <a:r>
              <a:rPr lang="en-GB" sz="2200" dirty="0" err="1"/>
              <a:t>girer</a:t>
            </a:r>
            <a:br>
              <a:rPr lang="en-GB" sz="2200" dirty="0"/>
            </a:br>
            <a:endParaRPr lang="en-GB" sz="2200" dirty="0"/>
          </a:p>
        </p:txBody>
      </p:sp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92E5A2C3-C39F-8E49-9AF1-2566B558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Kutu Test </a:t>
            </a:r>
            <a:r>
              <a:rPr lang="en-GB" dirty="0" err="1"/>
              <a:t>Tekniği</a:t>
            </a:r>
            <a:r>
              <a:rPr lang="en-GB" dirty="0"/>
              <a:t> </a:t>
            </a:r>
            <a:r>
              <a:rPr lang="en-GB" dirty="0" err="1"/>
              <a:t>Alıştırmaları</a:t>
            </a:r>
            <a:endParaRPr lang="en-GB" dirty="0"/>
          </a:p>
        </p:txBody>
      </p:sp>
      <p:sp>
        <p:nvSpPr>
          <p:cNvPr id="6" name="Google Shape;121;p15">
            <a:extLst>
              <a:ext uri="{FF2B5EF4-FFF2-40B4-BE49-F238E27FC236}">
                <a16:creationId xmlns:a16="http://schemas.microsoft.com/office/drawing/2014/main" id="{2AAFF903-7E5F-4949-96C8-A40E52583F70}"/>
              </a:ext>
            </a:extLst>
          </p:cNvPr>
          <p:cNvSpPr/>
          <p:nvPr/>
        </p:nvSpPr>
        <p:spPr>
          <a:xfrm>
            <a:off x="1" y="457200"/>
            <a:ext cx="1192696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Cevap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19660-C358-F04C-BBAB-357F79902180}"/>
              </a:ext>
            </a:extLst>
          </p:cNvPr>
          <p:cNvSpPr txBox="1"/>
          <p:nvPr/>
        </p:nvSpPr>
        <p:spPr>
          <a:xfrm>
            <a:off x="4678017" y="61357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5A4C39B7-0168-934E-AA99-D195470AE839}"/>
              </a:ext>
            </a:extLst>
          </p:cNvPr>
          <p:cNvSpPr txBox="1">
            <a:spLocks/>
          </p:cNvSpPr>
          <p:nvPr/>
        </p:nvSpPr>
        <p:spPr>
          <a:xfrm>
            <a:off x="1557268" y="3813438"/>
            <a:ext cx="8198974" cy="210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200" dirty="0" err="1"/>
              <a:t>Tüm</a:t>
            </a:r>
            <a:r>
              <a:rPr lang="en-GB" sz="2200" dirty="0"/>
              <a:t> </a:t>
            </a:r>
            <a:r>
              <a:rPr lang="en-GB" sz="2200" dirty="0" err="1"/>
              <a:t>denklik</a:t>
            </a:r>
            <a:r>
              <a:rPr lang="en-GB" sz="2200" dirty="0"/>
              <a:t> </a:t>
            </a:r>
            <a:r>
              <a:rPr lang="en-GB" sz="2200" dirty="0" err="1"/>
              <a:t>sınıflarını</a:t>
            </a:r>
            <a:r>
              <a:rPr lang="en-GB" sz="2200" dirty="0"/>
              <a:t> 3 test </a:t>
            </a:r>
            <a:r>
              <a:rPr lang="en-GB" sz="2200" dirty="0" err="1"/>
              <a:t>senaryosu</a:t>
            </a:r>
            <a:r>
              <a:rPr lang="en-GB" sz="2200" dirty="0"/>
              <a:t> </a:t>
            </a:r>
            <a:r>
              <a:rPr lang="en-GB" sz="2200" dirty="0" err="1"/>
              <a:t>ile</a:t>
            </a:r>
            <a:r>
              <a:rPr lang="en-GB" sz="2200" dirty="0"/>
              <a:t> %100 </a:t>
            </a:r>
            <a:r>
              <a:rPr lang="en-GB" sz="2200" dirty="0" err="1"/>
              <a:t>kapsayabiliriz</a:t>
            </a:r>
            <a:r>
              <a:rPr lang="en-GB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9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1557267" y="1251482"/>
            <a:ext cx="8580645" cy="301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200" b="1" dirty="0" err="1"/>
              <a:t>İş</a:t>
            </a:r>
            <a:r>
              <a:rPr lang="en-GB" sz="2200" b="1" dirty="0"/>
              <a:t> </a:t>
            </a:r>
            <a:r>
              <a:rPr lang="en-GB" sz="2200" b="1" dirty="0" err="1"/>
              <a:t>gereksinimi</a:t>
            </a:r>
            <a:r>
              <a:rPr lang="en-GB" sz="2200" b="1" dirty="0"/>
              <a:t>: </a:t>
            </a:r>
            <a:r>
              <a:rPr lang="en-GB" sz="2200" dirty="0" err="1"/>
              <a:t>Vergi</a:t>
            </a:r>
            <a:r>
              <a:rPr lang="en-GB" sz="2200" dirty="0"/>
              <a:t> </a:t>
            </a:r>
            <a:r>
              <a:rPr lang="en-GB" sz="2200" dirty="0" err="1"/>
              <a:t>hesabı</a:t>
            </a:r>
            <a:r>
              <a:rPr lang="en-GB" sz="2200" dirty="0"/>
              <a:t> </a:t>
            </a:r>
            <a:r>
              <a:rPr lang="en-GB" sz="2200" dirty="0" err="1"/>
              <a:t>gerçekleştiren</a:t>
            </a:r>
            <a:r>
              <a:rPr lang="en-GB" sz="2200" dirty="0"/>
              <a:t> </a:t>
            </a:r>
            <a:r>
              <a:rPr lang="en-GB" sz="2200" dirty="0" err="1"/>
              <a:t>bir</a:t>
            </a:r>
            <a:r>
              <a:rPr lang="en-GB" sz="2200" dirty="0"/>
              <a:t> </a:t>
            </a:r>
            <a:r>
              <a:rPr lang="en-GB" sz="2200" dirty="0" err="1"/>
              <a:t>sistem</a:t>
            </a:r>
            <a:r>
              <a:rPr lang="en-GB" sz="2200" dirty="0"/>
              <a:t>:</a:t>
            </a:r>
          </a:p>
          <a:p>
            <a:pPr marL="50800" indent="0">
              <a:buNone/>
            </a:pPr>
            <a:endParaRPr lang="en-GB" sz="2200" dirty="0"/>
          </a:p>
          <a:p>
            <a:r>
              <a:rPr lang="en-GB" sz="2200" dirty="0"/>
              <a:t>1000TL ye </a:t>
            </a:r>
            <a:r>
              <a:rPr lang="en-GB" sz="2200" dirty="0" err="1"/>
              <a:t>kadar</a:t>
            </a:r>
            <a:r>
              <a:rPr lang="en-GB" sz="2200" dirty="0"/>
              <a:t> </a:t>
            </a:r>
            <a:r>
              <a:rPr lang="en-GB" sz="2200" dirty="0" err="1"/>
              <a:t>maaş</a:t>
            </a:r>
            <a:r>
              <a:rPr lang="en-GB" sz="2200" dirty="0"/>
              <a:t> </a:t>
            </a:r>
            <a:r>
              <a:rPr lang="en-GB" sz="2200" dirty="0" err="1"/>
              <a:t>alan</a:t>
            </a:r>
            <a:r>
              <a:rPr lang="en-GB" sz="2200" dirty="0"/>
              <a:t> </a:t>
            </a:r>
            <a:r>
              <a:rPr lang="en-GB" sz="2200" dirty="0" err="1"/>
              <a:t>işçi</a:t>
            </a:r>
            <a:r>
              <a:rPr lang="en-GB" sz="2200" dirty="0"/>
              <a:t> %0 </a:t>
            </a:r>
            <a:r>
              <a:rPr lang="en-GB" sz="2200" dirty="0" err="1"/>
              <a:t>vergi</a:t>
            </a:r>
            <a:r>
              <a:rPr lang="en-GB" sz="2200" dirty="0"/>
              <a:t> </a:t>
            </a:r>
            <a:r>
              <a:rPr lang="en-GB" sz="2200" dirty="0" err="1"/>
              <a:t>öder</a:t>
            </a:r>
            <a:r>
              <a:rPr lang="en-GB" sz="2200" dirty="0"/>
              <a:t>. (1000TL </a:t>
            </a:r>
            <a:r>
              <a:rPr lang="en-GB" sz="2200" dirty="0" err="1"/>
              <a:t>dahil</a:t>
            </a:r>
            <a:r>
              <a:rPr lang="en-GB" sz="2200" dirty="0"/>
              <a:t>)</a:t>
            </a:r>
          </a:p>
          <a:p>
            <a:r>
              <a:rPr lang="en-GB" sz="2200" dirty="0" err="1"/>
              <a:t>Sonraki</a:t>
            </a:r>
            <a:r>
              <a:rPr lang="en-GB" sz="2200" dirty="0"/>
              <a:t> 500TL, %10 </a:t>
            </a:r>
            <a:r>
              <a:rPr lang="en-GB" sz="2200" dirty="0" err="1"/>
              <a:t>vergilendirilmelidir</a:t>
            </a:r>
            <a:r>
              <a:rPr lang="en-GB" sz="2200" dirty="0"/>
              <a:t>.</a:t>
            </a:r>
          </a:p>
          <a:p>
            <a:r>
              <a:rPr lang="en-GB" sz="2200" dirty="0" err="1"/>
              <a:t>Sonraki</a:t>
            </a:r>
            <a:r>
              <a:rPr lang="en-GB" sz="2200" dirty="0"/>
              <a:t> 3000TL %22 </a:t>
            </a:r>
            <a:r>
              <a:rPr lang="en-GB" sz="2200" dirty="0" err="1"/>
              <a:t>vergilendirilir</a:t>
            </a:r>
            <a:r>
              <a:rPr lang="en-GB" sz="2200" dirty="0"/>
              <a:t>.</a:t>
            </a:r>
          </a:p>
          <a:p>
            <a:r>
              <a:rPr lang="en-GB" sz="2200" dirty="0" err="1"/>
              <a:t>Daha</a:t>
            </a:r>
            <a:r>
              <a:rPr lang="en-GB" sz="2200" dirty="0"/>
              <a:t> </a:t>
            </a:r>
            <a:r>
              <a:rPr lang="en-GB" sz="2200" dirty="0" err="1"/>
              <a:t>fazla</a:t>
            </a:r>
            <a:r>
              <a:rPr lang="en-GB" sz="2200" dirty="0"/>
              <a:t> </a:t>
            </a:r>
            <a:r>
              <a:rPr lang="en-GB" sz="2200" dirty="0" err="1"/>
              <a:t>olan</a:t>
            </a:r>
            <a:r>
              <a:rPr lang="en-GB" sz="2200" dirty="0"/>
              <a:t> </a:t>
            </a:r>
            <a:r>
              <a:rPr lang="en-GB" sz="2200" dirty="0" err="1"/>
              <a:t>tüm</a:t>
            </a:r>
            <a:r>
              <a:rPr lang="en-GB" sz="2200" dirty="0"/>
              <a:t> </a:t>
            </a:r>
            <a:r>
              <a:rPr lang="en-GB" sz="2200" dirty="0" err="1"/>
              <a:t>kazançlar</a:t>
            </a:r>
            <a:r>
              <a:rPr lang="en-GB" sz="2200" dirty="0"/>
              <a:t> %40 </a:t>
            </a:r>
            <a:r>
              <a:rPr lang="en-GB" sz="2200" dirty="0" err="1"/>
              <a:t>vergilendirilir</a:t>
            </a:r>
            <a:r>
              <a:rPr lang="en-GB" sz="2200" dirty="0"/>
              <a:t>.</a:t>
            </a:r>
          </a:p>
          <a:p>
            <a:pPr marL="50800" indent="0">
              <a:buNone/>
            </a:pPr>
            <a:br>
              <a:rPr lang="en-GB" sz="2200" dirty="0"/>
            </a:br>
            <a:br>
              <a:rPr lang="en-GB" sz="2200" dirty="0"/>
            </a:br>
            <a:endParaRPr lang="en-GB" sz="2200" dirty="0"/>
          </a:p>
        </p:txBody>
      </p:sp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92E5A2C3-C39F-8E49-9AF1-2566B558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Kutu Test </a:t>
            </a:r>
            <a:r>
              <a:rPr lang="en-GB" dirty="0" err="1"/>
              <a:t>Tekniği</a:t>
            </a:r>
            <a:r>
              <a:rPr lang="en-GB" dirty="0"/>
              <a:t> </a:t>
            </a:r>
            <a:r>
              <a:rPr lang="en-GB" dirty="0" err="1"/>
              <a:t>Alıştırmaları</a:t>
            </a:r>
            <a:endParaRPr lang="en-GB" dirty="0"/>
          </a:p>
        </p:txBody>
      </p:sp>
      <p:sp>
        <p:nvSpPr>
          <p:cNvPr id="6" name="Google Shape;121;p15">
            <a:extLst>
              <a:ext uri="{FF2B5EF4-FFF2-40B4-BE49-F238E27FC236}">
                <a16:creationId xmlns:a16="http://schemas.microsoft.com/office/drawing/2014/main" id="{2AAFF903-7E5F-4949-96C8-A40E52583F70}"/>
              </a:ext>
            </a:extLst>
          </p:cNvPr>
          <p:cNvSpPr/>
          <p:nvPr/>
        </p:nvSpPr>
        <p:spPr>
          <a:xfrm>
            <a:off x="1" y="457200"/>
            <a:ext cx="1557266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Alıştırma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46;p19">
            <a:extLst>
              <a:ext uri="{FF2B5EF4-FFF2-40B4-BE49-F238E27FC236}">
                <a16:creationId xmlns:a16="http://schemas.microsoft.com/office/drawing/2014/main" id="{D3056EF2-6674-1E42-8624-D0CFAAB1166B}"/>
              </a:ext>
            </a:extLst>
          </p:cNvPr>
          <p:cNvSpPr txBox="1">
            <a:spLocks/>
          </p:cNvSpPr>
          <p:nvPr/>
        </p:nvSpPr>
        <p:spPr>
          <a:xfrm>
            <a:off x="1557268" y="4708769"/>
            <a:ext cx="9077463" cy="94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200" dirty="0" err="1"/>
              <a:t>Sınır</a:t>
            </a:r>
            <a:r>
              <a:rPr lang="en-GB" sz="2200" dirty="0"/>
              <a:t> </a:t>
            </a:r>
            <a:r>
              <a:rPr lang="en-GB" sz="2200" dirty="0" err="1"/>
              <a:t>değer</a:t>
            </a:r>
            <a:r>
              <a:rPr lang="en-GB" sz="2200" dirty="0"/>
              <a:t> </a:t>
            </a:r>
            <a:r>
              <a:rPr lang="en-GB" sz="2200" dirty="0" err="1"/>
              <a:t>analizi</a:t>
            </a:r>
            <a:r>
              <a:rPr lang="en-GB" sz="2200" dirty="0"/>
              <a:t> </a:t>
            </a:r>
            <a:r>
              <a:rPr lang="en-GB" sz="2200" dirty="0" err="1"/>
              <a:t>yöntemini</a:t>
            </a:r>
            <a:r>
              <a:rPr lang="en-GB" sz="2200" dirty="0"/>
              <a:t> </a:t>
            </a:r>
            <a:r>
              <a:rPr lang="en-GB" sz="2200" dirty="0" err="1"/>
              <a:t>kullanarak</a:t>
            </a:r>
            <a:r>
              <a:rPr lang="en-GB" sz="2200" dirty="0"/>
              <a:t> </a:t>
            </a:r>
            <a:r>
              <a:rPr lang="en-GB" sz="2200" dirty="0" err="1"/>
              <a:t>bu</a:t>
            </a:r>
            <a:r>
              <a:rPr lang="en-GB" sz="2200" dirty="0"/>
              <a:t> </a:t>
            </a:r>
            <a:r>
              <a:rPr lang="en-GB" sz="2200" dirty="0" err="1"/>
              <a:t>vergi</a:t>
            </a:r>
            <a:r>
              <a:rPr lang="en-GB" sz="2200" dirty="0"/>
              <a:t> </a:t>
            </a:r>
            <a:r>
              <a:rPr lang="en-GB" sz="2200" dirty="0" err="1"/>
              <a:t>hesabını</a:t>
            </a:r>
            <a:r>
              <a:rPr lang="en-GB" sz="2200" dirty="0"/>
              <a:t> test </a:t>
            </a:r>
            <a:r>
              <a:rPr lang="en-GB" sz="2200" dirty="0" err="1"/>
              <a:t>ediniz</a:t>
            </a:r>
            <a:r>
              <a:rPr lang="en-GB" sz="2200" dirty="0"/>
              <a:t>.</a:t>
            </a:r>
          </a:p>
          <a:p>
            <a:pPr marL="50800" indent="0">
              <a:buNone/>
            </a:pPr>
            <a:br>
              <a:rPr lang="en-GB" sz="2200" dirty="0"/>
            </a:br>
            <a:br>
              <a:rPr lang="en-GB" sz="2200" dirty="0"/>
            </a:b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374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1557268" y="1574956"/>
            <a:ext cx="9077463" cy="51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200" dirty="0" err="1"/>
              <a:t>Sınır</a:t>
            </a:r>
            <a:r>
              <a:rPr lang="en-GB" sz="2200" dirty="0"/>
              <a:t> </a:t>
            </a:r>
            <a:r>
              <a:rPr lang="en-GB" sz="2200" dirty="0" err="1"/>
              <a:t>değerleri</a:t>
            </a:r>
            <a:endParaRPr lang="en-GB" sz="2200" dirty="0"/>
          </a:p>
        </p:txBody>
      </p:sp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92E5A2C3-C39F-8E49-9AF1-2566B558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Kutu Test </a:t>
            </a:r>
            <a:r>
              <a:rPr lang="en-GB" dirty="0" err="1"/>
              <a:t>Tekniği</a:t>
            </a:r>
            <a:r>
              <a:rPr lang="en-GB" dirty="0"/>
              <a:t> </a:t>
            </a:r>
            <a:r>
              <a:rPr lang="en-GB" dirty="0" err="1"/>
              <a:t>Alıştırmaları</a:t>
            </a:r>
            <a:endParaRPr lang="en-GB" dirty="0"/>
          </a:p>
        </p:txBody>
      </p:sp>
      <p:sp>
        <p:nvSpPr>
          <p:cNvPr id="6" name="Google Shape;121;p15">
            <a:extLst>
              <a:ext uri="{FF2B5EF4-FFF2-40B4-BE49-F238E27FC236}">
                <a16:creationId xmlns:a16="http://schemas.microsoft.com/office/drawing/2014/main" id="{2AAFF903-7E5F-4949-96C8-A40E52583F70}"/>
              </a:ext>
            </a:extLst>
          </p:cNvPr>
          <p:cNvSpPr/>
          <p:nvPr/>
        </p:nvSpPr>
        <p:spPr>
          <a:xfrm>
            <a:off x="1" y="457200"/>
            <a:ext cx="1192696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Cevap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19660-C358-F04C-BBAB-357F79902180}"/>
              </a:ext>
            </a:extLst>
          </p:cNvPr>
          <p:cNvSpPr txBox="1"/>
          <p:nvPr/>
        </p:nvSpPr>
        <p:spPr>
          <a:xfrm>
            <a:off x="4678017" y="61357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51F70F-2670-3545-A83A-6CFDBFDF7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623094"/>
              </p:ext>
            </p:extLst>
          </p:nvPr>
        </p:nvGraphicFramePr>
        <p:xfrm>
          <a:off x="1557268" y="2702738"/>
          <a:ext cx="9077463" cy="272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351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1189451" y="949461"/>
            <a:ext cx="9813097" cy="49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b="1" dirty="0"/>
              <a:t>Case 1: </a:t>
            </a:r>
            <a:r>
              <a:rPr lang="en-GB" sz="2000" dirty="0" err="1"/>
              <a:t>Çalışan</a:t>
            </a:r>
            <a:r>
              <a:rPr lang="en-GB" sz="2000" dirty="0"/>
              <a:t> 999 TL </a:t>
            </a:r>
            <a:r>
              <a:rPr lang="en-GB" sz="2000" dirty="0" err="1"/>
              <a:t>kazanıyorsa</a:t>
            </a:r>
            <a:r>
              <a:rPr lang="en-GB" sz="2000" dirty="0"/>
              <a:t>, </a:t>
            </a:r>
            <a:r>
              <a:rPr lang="en-GB" sz="2000" dirty="0" err="1"/>
              <a:t>vergiden</a:t>
            </a:r>
            <a:r>
              <a:rPr lang="en-GB" sz="2000" dirty="0"/>
              <a:t> </a:t>
            </a:r>
            <a:r>
              <a:rPr lang="en-GB" sz="2000" dirty="0" err="1"/>
              <a:t>muaftır</a:t>
            </a:r>
            <a:r>
              <a:rPr lang="en-GB" sz="2000" dirty="0"/>
              <a:t>.</a:t>
            </a:r>
            <a:endParaRPr lang="en-GB" sz="2000" b="1" dirty="0"/>
          </a:p>
          <a:p>
            <a:r>
              <a:rPr lang="en-GB" sz="2000" b="1" dirty="0"/>
              <a:t>Case 2: </a:t>
            </a:r>
            <a:r>
              <a:rPr lang="en-GB" sz="2000" dirty="0" err="1"/>
              <a:t>Çalışan</a:t>
            </a:r>
            <a:r>
              <a:rPr lang="en-GB" sz="2000" dirty="0"/>
              <a:t> 1000 TL </a:t>
            </a:r>
            <a:r>
              <a:rPr lang="en-GB" sz="2000" dirty="0" err="1"/>
              <a:t>kazanıyorsa</a:t>
            </a:r>
            <a:r>
              <a:rPr lang="en-GB" sz="2000" dirty="0"/>
              <a:t>, </a:t>
            </a:r>
            <a:r>
              <a:rPr lang="en-GB" sz="2000" dirty="0" err="1"/>
              <a:t>vergiden</a:t>
            </a:r>
            <a:r>
              <a:rPr lang="en-GB" sz="2000" dirty="0"/>
              <a:t> </a:t>
            </a:r>
            <a:r>
              <a:rPr lang="en-GB" sz="2000" dirty="0" err="1"/>
              <a:t>muaftır</a:t>
            </a:r>
            <a:r>
              <a:rPr lang="en-GB" sz="2000" dirty="0"/>
              <a:t>.</a:t>
            </a:r>
            <a:endParaRPr lang="en-GB" sz="2000" b="1" dirty="0"/>
          </a:p>
          <a:p>
            <a:r>
              <a:rPr lang="en-GB" sz="2000" b="1" dirty="0"/>
              <a:t>Case 3</a:t>
            </a:r>
            <a:r>
              <a:rPr lang="en-GB" sz="2000" dirty="0"/>
              <a:t>: </a:t>
            </a:r>
            <a:r>
              <a:rPr lang="en-GB" sz="2000" dirty="0" err="1"/>
              <a:t>Çalışan</a:t>
            </a:r>
            <a:r>
              <a:rPr lang="en-GB" sz="2000" dirty="0"/>
              <a:t>, 1001 TL </a:t>
            </a:r>
            <a:r>
              <a:rPr lang="en-GB" sz="2000" dirty="0" err="1"/>
              <a:t>kazanıyorsa</a:t>
            </a:r>
            <a:r>
              <a:rPr lang="en-GB" sz="2000" dirty="0"/>
              <a:t>, 1000TL </a:t>
            </a:r>
            <a:r>
              <a:rPr lang="en-GB" sz="2000" dirty="0" err="1"/>
              <a:t>üzeri</a:t>
            </a:r>
            <a:r>
              <a:rPr lang="en-GB" sz="2000" dirty="0"/>
              <a:t> </a:t>
            </a:r>
            <a:r>
              <a:rPr lang="en-GB" sz="2000" dirty="0" err="1"/>
              <a:t>kazanca</a:t>
            </a:r>
            <a:r>
              <a:rPr lang="en-GB" sz="2000" dirty="0"/>
              <a:t> %10 </a:t>
            </a:r>
            <a:r>
              <a:rPr lang="en-GB" sz="2000" dirty="0" err="1"/>
              <a:t>vergi</a:t>
            </a:r>
            <a:r>
              <a:rPr lang="en-GB" sz="2000" dirty="0"/>
              <a:t> </a:t>
            </a:r>
            <a:r>
              <a:rPr lang="en-GB" sz="2000" dirty="0" err="1"/>
              <a:t>öder</a:t>
            </a:r>
            <a:endParaRPr lang="en-GB" sz="2000" dirty="0"/>
          </a:p>
          <a:p>
            <a:r>
              <a:rPr lang="en-GB" sz="2000" b="1" dirty="0"/>
              <a:t>Case 4: </a:t>
            </a:r>
            <a:r>
              <a:rPr lang="en-GB" sz="2000" dirty="0" err="1"/>
              <a:t>Çalışan</a:t>
            </a:r>
            <a:r>
              <a:rPr lang="en-GB" sz="2000" dirty="0"/>
              <a:t>, 1499 TL </a:t>
            </a:r>
            <a:r>
              <a:rPr lang="en-GB" sz="2000" dirty="0" err="1"/>
              <a:t>kazanıyorsa</a:t>
            </a:r>
            <a:r>
              <a:rPr lang="en-GB" sz="2000" dirty="0"/>
              <a:t>, 1000TL </a:t>
            </a:r>
            <a:r>
              <a:rPr lang="en-GB" sz="2000" dirty="0" err="1"/>
              <a:t>üzeri</a:t>
            </a:r>
            <a:r>
              <a:rPr lang="en-GB" sz="2000" dirty="0"/>
              <a:t> </a:t>
            </a:r>
            <a:r>
              <a:rPr lang="en-GB" sz="2000" dirty="0" err="1"/>
              <a:t>kazanca</a:t>
            </a:r>
            <a:r>
              <a:rPr lang="en-GB" sz="2000" dirty="0"/>
              <a:t> %10 </a:t>
            </a:r>
            <a:r>
              <a:rPr lang="en-GB" sz="2000" dirty="0" err="1"/>
              <a:t>vergi</a:t>
            </a:r>
            <a:r>
              <a:rPr lang="en-GB" sz="2000" dirty="0"/>
              <a:t> </a:t>
            </a:r>
            <a:r>
              <a:rPr lang="en-GB" sz="2000" dirty="0" err="1"/>
              <a:t>öder</a:t>
            </a:r>
            <a:endParaRPr lang="en-GB" sz="2000" dirty="0"/>
          </a:p>
          <a:p>
            <a:r>
              <a:rPr lang="en-GB" sz="2000" b="1" dirty="0"/>
              <a:t>Case 5: </a:t>
            </a:r>
            <a:r>
              <a:rPr lang="en-GB" sz="2000" dirty="0" err="1"/>
              <a:t>Çalışan</a:t>
            </a:r>
            <a:r>
              <a:rPr lang="en-GB" sz="2000" dirty="0"/>
              <a:t>, 1500TL </a:t>
            </a:r>
            <a:r>
              <a:rPr lang="en-GB" sz="2000" dirty="0" err="1"/>
              <a:t>kazanıyorsa</a:t>
            </a:r>
            <a:r>
              <a:rPr lang="en-GB" sz="2000" dirty="0"/>
              <a:t>, 1000TL </a:t>
            </a:r>
            <a:r>
              <a:rPr lang="en-GB" sz="2000" dirty="0" err="1"/>
              <a:t>üzeri</a:t>
            </a:r>
            <a:r>
              <a:rPr lang="en-GB" sz="2000" dirty="0"/>
              <a:t> </a:t>
            </a:r>
            <a:r>
              <a:rPr lang="en-GB" sz="2000" dirty="0" err="1"/>
              <a:t>kazanca</a:t>
            </a:r>
            <a:r>
              <a:rPr lang="en-GB" sz="2000" dirty="0"/>
              <a:t> %10 </a:t>
            </a:r>
            <a:r>
              <a:rPr lang="en-GB" sz="2000" dirty="0" err="1"/>
              <a:t>vergi</a:t>
            </a:r>
            <a:r>
              <a:rPr lang="en-GB" sz="2000" dirty="0"/>
              <a:t> </a:t>
            </a:r>
            <a:r>
              <a:rPr lang="en-GB" sz="2000" dirty="0" err="1"/>
              <a:t>öder</a:t>
            </a:r>
            <a:endParaRPr lang="en-GB" sz="2000" dirty="0"/>
          </a:p>
          <a:p>
            <a:r>
              <a:rPr lang="en-GB" sz="2000" b="1" dirty="0"/>
              <a:t>Case 6: </a:t>
            </a:r>
            <a:r>
              <a:rPr lang="en-GB" sz="2000" dirty="0" err="1"/>
              <a:t>Çalışan</a:t>
            </a:r>
            <a:r>
              <a:rPr lang="en-GB" sz="2000" dirty="0"/>
              <a:t>, 1501TL </a:t>
            </a:r>
            <a:r>
              <a:rPr lang="en-GB" sz="2000" dirty="0" err="1"/>
              <a:t>kazanıyorsa</a:t>
            </a:r>
            <a:r>
              <a:rPr lang="en-GB" sz="2000" dirty="0"/>
              <a:t>, 1000TL </a:t>
            </a:r>
            <a:r>
              <a:rPr lang="en-GB" sz="2000" dirty="0" err="1"/>
              <a:t>üzeri</a:t>
            </a:r>
            <a:r>
              <a:rPr lang="en-GB" sz="2000" dirty="0"/>
              <a:t> </a:t>
            </a:r>
            <a:r>
              <a:rPr lang="en-GB" sz="2000" dirty="0" err="1"/>
              <a:t>kazanca</a:t>
            </a:r>
            <a:r>
              <a:rPr lang="en-GB" sz="2000" dirty="0"/>
              <a:t> %10 </a:t>
            </a:r>
            <a:r>
              <a:rPr lang="en-GB" sz="2000" dirty="0" err="1"/>
              <a:t>vergi</a:t>
            </a:r>
            <a:r>
              <a:rPr lang="en-GB" sz="2000" dirty="0"/>
              <a:t> </a:t>
            </a:r>
            <a:r>
              <a:rPr lang="en-GB" sz="2000" dirty="0" err="1"/>
              <a:t>öder</a:t>
            </a:r>
            <a:r>
              <a:rPr lang="en-GB" sz="2000" dirty="0"/>
              <a:t> </a:t>
            </a:r>
            <a:r>
              <a:rPr lang="en-GB" sz="2000" dirty="0" err="1"/>
              <a:t>ve</a:t>
            </a:r>
            <a:r>
              <a:rPr lang="en-GB" sz="2000" dirty="0"/>
              <a:t> 1500TL </a:t>
            </a:r>
            <a:r>
              <a:rPr lang="en-GB" sz="2000" dirty="0" err="1"/>
              <a:t>üzeri</a:t>
            </a:r>
            <a:r>
              <a:rPr lang="en-GB" sz="2000" dirty="0"/>
              <a:t> </a:t>
            </a:r>
            <a:r>
              <a:rPr lang="en-GB" sz="2000" dirty="0" err="1"/>
              <a:t>kazanca</a:t>
            </a:r>
            <a:r>
              <a:rPr lang="en-GB" sz="2000" dirty="0"/>
              <a:t> %22 </a:t>
            </a:r>
            <a:r>
              <a:rPr lang="en-GB" sz="2000" dirty="0" err="1"/>
              <a:t>vergi</a:t>
            </a:r>
            <a:r>
              <a:rPr lang="en-GB" sz="2000" dirty="0"/>
              <a:t> </a:t>
            </a:r>
            <a:r>
              <a:rPr lang="en-GB" sz="2000" dirty="0" err="1"/>
              <a:t>ödere</a:t>
            </a:r>
            <a:endParaRPr lang="en-GB" sz="2000" dirty="0"/>
          </a:p>
          <a:p>
            <a:r>
              <a:rPr lang="en-GB" sz="2000" b="1" dirty="0"/>
              <a:t>Case 7: </a:t>
            </a:r>
            <a:r>
              <a:rPr lang="en-GB" sz="2000" dirty="0" err="1"/>
              <a:t>Çalışan</a:t>
            </a:r>
            <a:r>
              <a:rPr lang="en-GB" sz="2000" dirty="0"/>
              <a:t>, 4499 </a:t>
            </a:r>
            <a:r>
              <a:rPr lang="en-GB" sz="2000" dirty="0" err="1"/>
              <a:t>kazanıyorsa</a:t>
            </a:r>
            <a:r>
              <a:rPr lang="en-GB" sz="2000" dirty="0"/>
              <a:t>, 1000TL </a:t>
            </a:r>
            <a:r>
              <a:rPr lang="en-GB" sz="2000" dirty="0" err="1"/>
              <a:t>üzeri</a:t>
            </a:r>
            <a:r>
              <a:rPr lang="en-GB" sz="2000" dirty="0"/>
              <a:t> </a:t>
            </a:r>
            <a:r>
              <a:rPr lang="en-GB" sz="2000" dirty="0" err="1"/>
              <a:t>kazanca</a:t>
            </a:r>
            <a:r>
              <a:rPr lang="en-GB" sz="2000" dirty="0"/>
              <a:t> %10 </a:t>
            </a:r>
            <a:r>
              <a:rPr lang="en-GB" sz="2000" dirty="0" err="1"/>
              <a:t>vergi</a:t>
            </a:r>
            <a:r>
              <a:rPr lang="en-GB" sz="2000" dirty="0"/>
              <a:t> </a:t>
            </a:r>
            <a:r>
              <a:rPr lang="en-GB" sz="2000" dirty="0" err="1"/>
              <a:t>öder</a:t>
            </a:r>
            <a:r>
              <a:rPr lang="en-GB" sz="2000" dirty="0"/>
              <a:t> </a:t>
            </a:r>
            <a:r>
              <a:rPr lang="en-GB" sz="2000" dirty="0" err="1"/>
              <a:t>ve</a:t>
            </a:r>
            <a:r>
              <a:rPr lang="en-GB" sz="2000" dirty="0"/>
              <a:t> 1500TL </a:t>
            </a:r>
            <a:r>
              <a:rPr lang="en-GB" sz="2000" dirty="0" err="1"/>
              <a:t>üzeri</a:t>
            </a:r>
            <a:r>
              <a:rPr lang="en-GB" sz="2000" dirty="0"/>
              <a:t> </a:t>
            </a:r>
            <a:r>
              <a:rPr lang="en-GB" sz="2000" dirty="0" err="1"/>
              <a:t>kazanca</a:t>
            </a:r>
            <a:r>
              <a:rPr lang="en-GB" sz="2000" dirty="0"/>
              <a:t> %22 </a:t>
            </a:r>
            <a:r>
              <a:rPr lang="en-GB" sz="2000" dirty="0" err="1"/>
              <a:t>vergi</a:t>
            </a:r>
            <a:r>
              <a:rPr lang="en-GB" sz="2000" dirty="0"/>
              <a:t> </a:t>
            </a:r>
            <a:r>
              <a:rPr lang="en-GB" sz="2000" dirty="0" err="1"/>
              <a:t>ödere</a:t>
            </a:r>
            <a:endParaRPr lang="en-GB" sz="2000" dirty="0"/>
          </a:p>
          <a:p>
            <a:r>
              <a:rPr lang="en-GB" sz="2000" b="1" dirty="0"/>
              <a:t>Case 8: </a:t>
            </a:r>
            <a:r>
              <a:rPr lang="en-GB" sz="2000" dirty="0" err="1"/>
              <a:t>Çalışan</a:t>
            </a:r>
            <a:r>
              <a:rPr lang="en-GB" sz="2000" dirty="0"/>
              <a:t>, 4500 </a:t>
            </a:r>
            <a:r>
              <a:rPr lang="en-GB" sz="2000" dirty="0" err="1"/>
              <a:t>kazanıyorsa</a:t>
            </a:r>
            <a:r>
              <a:rPr lang="en-GB" sz="2000" dirty="0"/>
              <a:t>, 1000TL </a:t>
            </a:r>
            <a:r>
              <a:rPr lang="en-GB" sz="2000" dirty="0" err="1"/>
              <a:t>üzeri</a:t>
            </a:r>
            <a:r>
              <a:rPr lang="en-GB" sz="2000" dirty="0"/>
              <a:t> </a:t>
            </a:r>
            <a:r>
              <a:rPr lang="en-GB" sz="2000" dirty="0" err="1"/>
              <a:t>kazanca</a:t>
            </a:r>
            <a:r>
              <a:rPr lang="en-GB" sz="2000" dirty="0"/>
              <a:t> %10 </a:t>
            </a:r>
            <a:r>
              <a:rPr lang="en-GB" sz="2000" dirty="0" err="1"/>
              <a:t>vergi</a:t>
            </a:r>
            <a:r>
              <a:rPr lang="en-GB" sz="2000" dirty="0"/>
              <a:t> </a:t>
            </a:r>
            <a:r>
              <a:rPr lang="en-GB" sz="2000" dirty="0" err="1"/>
              <a:t>öder</a:t>
            </a:r>
            <a:r>
              <a:rPr lang="en-GB" sz="2000" dirty="0"/>
              <a:t> </a:t>
            </a:r>
            <a:r>
              <a:rPr lang="en-GB" sz="2000" dirty="0" err="1"/>
              <a:t>ve</a:t>
            </a:r>
            <a:r>
              <a:rPr lang="en-GB" sz="2000" dirty="0"/>
              <a:t> 1500TL </a:t>
            </a:r>
            <a:r>
              <a:rPr lang="en-GB" sz="2000" dirty="0" err="1"/>
              <a:t>üzeri</a:t>
            </a:r>
            <a:r>
              <a:rPr lang="en-GB" sz="2000" dirty="0"/>
              <a:t> </a:t>
            </a:r>
            <a:r>
              <a:rPr lang="en-GB" sz="2000" dirty="0" err="1"/>
              <a:t>kazanca</a:t>
            </a:r>
            <a:r>
              <a:rPr lang="en-GB" sz="2000" dirty="0"/>
              <a:t> %22 </a:t>
            </a:r>
            <a:r>
              <a:rPr lang="en-GB" sz="2000" dirty="0" err="1"/>
              <a:t>vergi</a:t>
            </a:r>
            <a:r>
              <a:rPr lang="en-GB" sz="2000" dirty="0"/>
              <a:t> </a:t>
            </a:r>
            <a:r>
              <a:rPr lang="en-GB" sz="2000" dirty="0" err="1"/>
              <a:t>öder</a:t>
            </a:r>
            <a:endParaRPr lang="en-GB" sz="2000" dirty="0"/>
          </a:p>
          <a:p>
            <a:r>
              <a:rPr lang="en-GB" sz="2000" b="1" dirty="0"/>
              <a:t>Case 9: </a:t>
            </a:r>
            <a:r>
              <a:rPr lang="en-GB" sz="2000" dirty="0" err="1"/>
              <a:t>Çalışan</a:t>
            </a:r>
            <a:r>
              <a:rPr lang="en-GB" sz="2000" dirty="0"/>
              <a:t>, 4501 </a:t>
            </a:r>
            <a:r>
              <a:rPr lang="en-GB" sz="2000" dirty="0" err="1"/>
              <a:t>kazanıyorsa</a:t>
            </a:r>
            <a:r>
              <a:rPr lang="en-GB" sz="2000" dirty="0"/>
              <a:t>, 1000TL </a:t>
            </a:r>
            <a:r>
              <a:rPr lang="en-GB" sz="2000" dirty="0" err="1"/>
              <a:t>üzeri</a:t>
            </a:r>
            <a:r>
              <a:rPr lang="en-GB" sz="2000" dirty="0"/>
              <a:t> </a:t>
            </a:r>
            <a:r>
              <a:rPr lang="en-GB" sz="2000" dirty="0" err="1"/>
              <a:t>kazanca</a:t>
            </a:r>
            <a:r>
              <a:rPr lang="en-GB" sz="2000" dirty="0"/>
              <a:t> %10 </a:t>
            </a:r>
            <a:r>
              <a:rPr lang="en-GB" sz="2000" dirty="0" err="1"/>
              <a:t>vergi</a:t>
            </a:r>
            <a:r>
              <a:rPr lang="en-GB" sz="2000" dirty="0"/>
              <a:t> </a:t>
            </a:r>
            <a:r>
              <a:rPr lang="en-GB" sz="2000" dirty="0" err="1"/>
              <a:t>öder</a:t>
            </a:r>
            <a:r>
              <a:rPr lang="en-GB" sz="2000" dirty="0"/>
              <a:t> </a:t>
            </a:r>
            <a:r>
              <a:rPr lang="en-GB" sz="2000" dirty="0" err="1"/>
              <a:t>ve</a:t>
            </a:r>
            <a:r>
              <a:rPr lang="en-GB" sz="2000" dirty="0"/>
              <a:t> 1500TL </a:t>
            </a:r>
            <a:r>
              <a:rPr lang="en-GB" sz="2000" dirty="0" err="1"/>
              <a:t>üzeri</a:t>
            </a:r>
            <a:r>
              <a:rPr lang="en-GB" sz="2000" dirty="0"/>
              <a:t> </a:t>
            </a:r>
            <a:r>
              <a:rPr lang="en-GB" sz="2000" dirty="0" err="1"/>
              <a:t>kazanca</a:t>
            </a:r>
            <a:r>
              <a:rPr lang="en-GB" sz="2000" dirty="0"/>
              <a:t> %22 </a:t>
            </a:r>
            <a:r>
              <a:rPr lang="en-GB" sz="2000" dirty="0" err="1"/>
              <a:t>ve</a:t>
            </a:r>
            <a:r>
              <a:rPr lang="en-GB" sz="2000" dirty="0"/>
              <a:t> </a:t>
            </a:r>
            <a:r>
              <a:rPr lang="en-GB" sz="2000" dirty="0" err="1"/>
              <a:t>geri</a:t>
            </a:r>
            <a:r>
              <a:rPr lang="en-GB" sz="2000" dirty="0"/>
              <a:t> </a:t>
            </a:r>
            <a:r>
              <a:rPr lang="en-GB" sz="2000" dirty="0" err="1"/>
              <a:t>kalan</a:t>
            </a:r>
            <a:r>
              <a:rPr lang="en-GB" sz="2000" dirty="0"/>
              <a:t> </a:t>
            </a:r>
            <a:r>
              <a:rPr lang="en-GB" sz="2000" dirty="0" err="1"/>
              <a:t>kazancı</a:t>
            </a:r>
            <a:r>
              <a:rPr lang="en-GB" sz="2000" dirty="0"/>
              <a:t> </a:t>
            </a:r>
            <a:r>
              <a:rPr lang="en-GB" sz="2000" dirty="0" err="1"/>
              <a:t>için</a:t>
            </a:r>
            <a:r>
              <a:rPr lang="en-GB" sz="2000" dirty="0"/>
              <a:t> %40 </a:t>
            </a:r>
            <a:r>
              <a:rPr lang="en-GB" sz="2000" dirty="0" err="1"/>
              <a:t>vergi</a:t>
            </a:r>
            <a:r>
              <a:rPr lang="en-GB" sz="2000" dirty="0"/>
              <a:t> </a:t>
            </a:r>
            <a:r>
              <a:rPr lang="en-GB" sz="2000" dirty="0" err="1"/>
              <a:t>öder</a:t>
            </a:r>
            <a:r>
              <a:rPr lang="en-GB" sz="2000" dirty="0"/>
              <a:t>.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92E5A2C3-C39F-8E49-9AF1-2566B558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Kutu Test </a:t>
            </a:r>
            <a:r>
              <a:rPr lang="en-GB" dirty="0" err="1"/>
              <a:t>Tekniği</a:t>
            </a:r>
            <a:r>
              <a:rPr lang="en-GB" dirty="0"/>
              <a:t> </a:t>
            </a:r>
            <a:r>
              <a:rPr lang="en-GB" dirty="0" err="1"/>
              <a:t>Alıştırmaları</a:t>
            </a:r>
            <a:endParaRPr lang="en-GB" dirty="0"/>
          </a:p>
        </p:txBody>
      </p:sp>
      <p:sp>
        <p:nvSpPr>
          <p:cNvPr id="6" name="Google Shape;121;p15">
            <a:extLst>
              <a:ext uri="{FF2B5EF4-FFF2-40B4-BE49-F238E27FC236}">
                <a16:creationId xmlns:a16="http://schemas.microsoft.com/office/drawing/2014/main" id="{2AAFF903-7E5F-4949-96C8-A40E52583F70}"/>
              </a:ext>
            </a:extLst>
          </p:cNvPr>
          <p:cNvSpPr/>
          <p:nvPr/>
        </p:nvSpPr>
        <p:spPr>
          <a:xfrm>
            <a:off x="1" y="457200"/>
            <a:ext cx="1192696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Cevap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19660-C358-F04C-BBAB-357F79902180}"/>
              </a:ext>
            </a:extLst>
          </p:cNvPr>
          <p:cNvSpPr txBox="1"/>
          <p:nvPr/>
        </p:nvSpPr>
        <p:spPr>
          <a:xfrm>
            <a:off x="4678017" y="61357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9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1557268" y="1245472"/>
            <a:ext cx="7560228" cy="81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200" dirty="0" err="1"/>
              <a:t>Aşağıdaki</a:t>
            </a:r>
            <a:r>
              <a:rPr lang="en-GB" sz="2200" dirty="0"/>
              <a:t> durum </a:t>
            </a:r>
            <a:r>
              <a:rPr lang="en-GB" sz="2200" dirty="0" err="1"/>
              <a:t>geçiş</a:t>
            </a:r>
            <a:r>
              <a:rPr lang="en-GB" sz="2200" dirty="0"/>
              <a:t> </a:t>
            </a:r>
            <a:r>
              <a:rPr lang="en-GB" sz="2200" dirty="0" err="1"/>
              <a:t>tablosunda</a:t>
            </a:r>
            <a:r>
              <a:rPr lang="en-GB" sz="2200" dirty="0"/>
              <a:t>, </a:t>
            </a:r>
            <a:r>
              <a:rPr lang="en-GB" sz="2200" dirty="0" err="1"/>
              <a:t>tüm</a:t>
            </a:r>
            <a:r>
              <a:rPr lang="en-GB" sz="2200" dirty="0"/>
              <a:t> 0-adımları </a:t>
            </a:r>
            <a:r>
              <a:rPr lang="en-GB" sz="2200" dirty="0" err="1"/>
              <a:t>kaç</a:t>
            </a:r>
            <a:r>
              <a:rPr lang="en-GB" sz="2200" dirty="0"/>
              <a:t> </a:t>
            </a:r>
            <a:r>
              <a:rPr lang="en-GB" sz="2200" dirty="0" err="1"/>
              <a:t>adet</a:t>
            </a:r>
            <a:r>
              <a:rPr lang="en-GB" sz="2200" dirty="0"/>
              <a:t> test </a:t>
            </a:r>
            <a:r>
              <a:rPr lang="en-GB" sz="2200" dirty="0" err="1"/>
              <a:t>senaryosu</a:t>
            </a:r>
            <a:r>
              <a:rPr lang="en-GB" sz="2200" dirty="0"/>
              <a:t> </a:t>
            </a:r>
            <a:r>
              <a:rPr lang="en-GB" sz="2200" dirty="0" err="1"/>
              <a:t>ile</a:t>
            </a:r>
            <a:r>
              <a:rPr lang="en-GB" sz="2200" dirty="0"/>
              <a:t> </a:t>
            </a:r>
            <a:r>
              <a:rPr lang="en-GB" sz="2200" dirty="0" err="1"/>
              <a:t>kapsayabiliriz</a:t>
            </a:r>
            <a:r>
              <a:rPr lang="en-GB" sz="2200" dirty="0"/>
              <a:t> ?</a:t>
            </a:r>
          </a:p>
          <a:p>
            <a:pPr marL="50800" indent="0">
              <a:buNone/>
            </a:pPr>
            <a:r>
              <a:rPr lang="en-GB" sz="2200" dirty="0"/>
              <a:t>.</a:t>
            </a:r>
            <a:br>
              <a:rPr lang="en-GB" sz="2200" dirty="0"/>
            </a:br>
            <a:endParaRPr lang="en-GB" sz="2200" dirty="0"/>
          </a:p>
        </p:txBody>
      </p:sp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92E5A2C3-C39F-8E49-9AF1-2566B558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Kutu Test </a:t>
            </a:r>
            <a:r>
              <a:rPr lang="en-GB" dirty="0" err="1"/>
              <a:t>Tekniği</a:t>
            </a:r>
            <a:r>
              <a:rPr lang="en-GB" dirty="0"/>
              <a:t> </a:t>
            </a:r>
            <a:r>
              <a:rPr lang="en-GB" dirty="0" err="1"/>
              <a:t>Alıştırmaları</a:t>
            </a:r>
            <a:endParaRPr lang="en-GB" dirty="0"/>
          </a:p>
        </p:txBody>
      </p:sp>
      <p:sp>
        <p:nvSpPr>
          <p:cNvPr id="6" name="Google Shape;121;p15">
            <a:extLst>
              <a:ext uri="{FF2B5EF4-FFF2-40B4-BE49-F238E27FC236}">
                <a16:creationId xmlns:a16="http://schemas.microsoft.com/office/drawing/2014/main" id="{2AAFF903-7E5F-4949-96C8-A40E52583F70}"/>
              </a:ext>
            </a:extLst>
          </p:cNvPr>
          <p:cNvSpPr/>
          <p:nvPr/>
        </p:nvSpPr>
        <p:spPr>
          <a:xfrm>
            <a:off x="0" y="457200"/>
            <a:ext cx="1557267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Alıştırma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19660-C358-F04C-BBAB-357F79902180}"/>
              </a:ext>
            </a:extLst>
          </p:cNvPr>
          <p:cNvSpPr txBox="1"/>
          <p:nvPr/>
        </p:nvSpPr>
        <p:spPr>
          <a:xfrm>
            <a:off x="4678017" y="61357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https://lh6.googleusercontent.com/oB0mkpvynJsxOh4IcGWNZX70m5Rj7shNdZiwc71NpSIH7hh72KSn422J3nUAXcyrJFE8QGT32NXmq8MXyxvjZjksTM0wSuoXupRtQDR7HOjr44nm9kiE-xMwqY_8dYQjvoPeRZE">
            <a:extLst>
              <a:ext uri="{FF2B5EF4-FFF2-40B4-BE49-F238E27FC236}">
                <a16:creationId xmlns:a16="http://schemas.microsoft.com/office/drawing/2014/main" id="{88D9D1BD-B509-3947-9557-A350F474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67" y="2590249"/>
            <a:ext cx="79248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61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1557267" y="1251482"/>
            <a:ext cx="8580645" cy="59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200" dirty="0" err="1"/>
              <a:t>Tüm</a:t>
            </a:r>
            <a:r>
              <a:rPr lang="en-GB" sz="2200" dirty="0"/>
              <a:t> 0-adımları 6 test </a:t>
            </a:r>
            <a:r>
              <a:rPr lang="en-GB" sz="2200" dirty="0" err="1"/>
              <a:t>senaryosu</a:t>
            </a:r>
            <a:r>
              <a:rPr lang="en-GB" sz="2200" dirty="0"/>
              <a:t> </a:t>
            </a:r>
            <a:r>
              <a:rPr lang="en-GB" sz="2200" dirty="0" err="1"/>
              <a:t>ile</a:t>
            </a:r>
            <a:r>
              <a:rPr lang="en-GB" sz="2200" dirty="0"/>
              <a:t> </a:t>
            </a:r>
            <a:r>
              <a:rPr lang="en-GB" sz="2200" dirty="0" err="1"/>
              <a:t>kapsayabiliriz</a:t>
            </a:r>
            <a:endParaRPr lang="en-GB" sz="2200" dirty="0"/>
          </a:p>
        </p:txBody>
      </p:sp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92E5A2C3-C39F-8E49-9AF1-2566B558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Black Box Testing Practice</a:t>
            </a:r>
          </a:p>
        </p:txBody>
      </p:sp>
      <p:sp>
        <p:nvSpPr>
          <p:cNvPr id="6" name="Google Shape;121;p15">
            <a:extLst>
              <a:ext uri="{FF2B5EF4-FFF2-40B4-BE49-F238E27FC236}">
                <a16:creationId xmlns:a16="http://schemas.microsoft.com/office/drawing/2014/main" id="{2AAFF903-7E5F-4949-96C8-A40E52583F70}"/>
              </a:ext>
            </a:extLst>
          </p:cNvPr>
          <p:cNvSpPr/>
          <p:nvPr/>
        </p:nvSpPr>
        <p:spPr>
          <a:xfrm>
            <a:off x="1" y="457200"/>
            <a:ext cx="1152938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Cevap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lh6.googleusercontent.com/oB0mkpvynJsxOh4IcGWNZX70m5Rj7shNdZiwc71NpSIH7hh72KSn422J3nUAXcyrJFE8QGT32NXmq8MXyxvjZjksTM0wSuoXupRtQDR7HOjr44nm9kiE-xMwqY_8dYQjvoPeRZE">
            <a:extLst>
              <a:ext uri="{FF2B5EF4-FFF2-40B4-BE49-F238E27FC236}">
                <a16:creationId xmlns:a16="http://schemas.microsoft.com/office/drawing/2014/main" id="{29EFAF08-8B05-8742-9954-EB4331F4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67" y="2590249"/>
            <a:ext cx="79248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325EDEC-3B59-AB40-86FB-11082AB1556D}"/>
              </a:ext>
            </a:extLst>
          </p:cNvPr>
          <p:cNvSpPr/>
          <p:nvPr/>
        </p:nvSpPr>
        <p:spPr>
          <a:xfrm rot="2359174">
            <a:off x="5918847" y="2363624"/>
            <a:ext cx="506706" cy="292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8643588-BDD2-344D-A252-5A439DA3D870}"/>
              </a:ext>
            </a:extLst>
          </p:cNvPr>
          <p:cNvSpPr/>
          <p:nvPr/>
        </p:nvSpPr>
        <p:spPr>
          <a:xfrm rot="2359174">
            <a:off x="2320348" y="2436213"/>
            <a:ext cx="506706" cy="292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47CE749-C2D6-9540-911E-74946C349DF2}"/>
              </a:ext>
            </a:extLst>
          </p:cNvPr>
          <p:cNvSpPr/>
          <p:nvPr/>
        </p:nvSpPr>
        <p:spPr>
          <a:xfrm rot="2359174">
            <a:off x="4050031" y="2368471"/>
            <a:ext cx="506706" cy="292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CAAD66A-E6AD-5849-A3E4-4F4871F9BFC4}"/>
              </a:ext>
            </a:extLst>
          </p:cNvPr>
          <p:cNvSpPr/>
          <p:nvPr/>
        </p:nvSpPr>
        <p:spPr>
          <a:xfrm rot="2359174">
            <a:off x="7534825" y="2318717"/>
            <a:ext cx="506706" cy="292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B43663-4C7B-8E49-9B0D-D5E632015A22}"/>
              </a:ext>
            </a:extLst>
          </p:cNvPr>
          <p:cNvSpPr/>
          <p:nvPr/>
        </p:nvSpPr>
        <p:spPr>
          <a:xfrm rot="13668597">
            <a:off x="7544993" y="4915876"/>
            <a:ext cx="506706" cy="292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C089B02-A5A8-F247-845B-CAE0860728E9}"/>
              </a:ext>
            </a:extLst>
          </p:cNvPr>
          <p:cNvSpPr/>
          <p:nvPr/>
        </p:nvSpPr>
        <p:spPr>
          <a:xfrm rot="14027234">
            <a:off x="4710055" y="4928202"/>
            <a:ext cx="506706" cy="292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4 Test Case and Checklist" id="{76A0196F-4BE1-7041-9FC0-07D41B7F1A1B}" vid="{928D1B2B-8C1B-A246-B49A-86F4737FC9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563</Words>
  <Application>Microsoft Macintosh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Practice</dc:title>
  <dc:creator>Ozan İlhan</dc:creator>
  <cp:lastModifiedBy>Ozan İlhan</cp:lastModifiedBy>
  <cp:revision>13</cp:revision>
  <dcterms:created xsi:type="dcterms:W3CDTF">2019-02-25T18:59:37Z</dcterms:created>
  <dcterms:modified xsi:type="dcterms:W3CDTF">2020-07-11T20:47:53Z</dcterms:modified>
</cp:coreProperties>
</file>