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83" r:id="rId2"/>
    <p:sldId id="275" r:id="rId3"/>
    <p:sldId id="286" r:id="rId4"/>
    <p:sldId id="276" r:id="rId5"/>
    <p:sldId id="277" r:id="rId6"/>
    <p:sldId id="287" r:id="rId7"/>
    <p:sldId id="258" r:id="rId8"/>
    <p:sldId id="288" r:id="rId9"/>
    <p:sldId id="27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9252"/>
  </p:normalViewPr>
  <p:slideViewPr>
    <p:cSldViewPr snapToGrid="0" snapToObjects="1">
      <p:cViewPr varScale="1">
        <p:scale>
          <a:sx n="114" d="100"/>
          <a:sy n="114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702F1-3C89-3F42-8F80-B6DE5A3F38C7}" type="doc">
      <dgm:prSet loTypeId="urn:microsoft.com/office/officeart/2005/8/layout/arrow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73305-4963-ED45-89FC-821C1F3EF942}">
      <dgm:prSet phldrT="[Text]"/>
      <dgm:spPr/>
      <dgm:t>
        <a:bodyPr/>
        <a:lstStyle/>
        <a:p>
          <a:r>
            <a:rPr lang="en-US" dirty="0" err="1"/>
            <a:t>Positif</a:t>
          </a:r>
          <a:endParaRPr lang="en-US" dirty="0"/>
        </a:p>
      </dgm:t>
    </dgm:pt>
    <dgm:pt modelId="{5501C5AA-8222-0044-A55E-06808CF19AA3}" type="parTrans" cxnId="{921DB455-C0D2-0B4E-8CE7-75CD0EF04B1D}">
      <dgm:prSet/>
      <dgm:spPr/>
      <dgm:t>
        <a:bodyPr/>
        <a:lstStyle/>
        <a:p>
          <a:endParaRPr lang="en-US"/>
        </a:p>
      </dgm:t>
    </dgm:pt>
    <dgm:pt modelId="{94C021E3-0A2F-CB41-89AB-D688F1F58077}" type="sibTrans" cxnId="{921DB455-C0D2-0B4E-8CE7-75CD0EF04B1D}">
      <dgm:prSet/>
      <dgm:spPr/>
      <dgm:t>
        <a:bodyPr/>
        <a:lstStyle/>
        <a:p>
          <a:endParaRPr lang="en-US"/>
        </a:p>
      </dgm:t>
    </dgm:pt>
    <dgm:pt modelId="{6CD47844-C33D-3847-8CBD-CC089CBCBF9F}">
      <dgm:prSet phldrT="[Text]"/>
      <dgm:spPr/>
      <dgm:t>
        <a:bodyPr/>
        <a:lstStyle/>
        <a:p>
          <a:r>
            <a:rPr lang="en-US" dirty="0" err="1"/>
            <a:t>Testler</a:t>
          </a:r>
          <a:endParaRPr lang="en-US" dirty="0"/>
        </a:p>
      </dgm:t>
    </dgm:pt>
    <dgm:pt modelId="{7CFADD63-8AB6-764F-ACAE-7C084C8329F5}" type="parTrans" cxnId="{FAFED0DA-9825-4F47-AFFB-391D2C1D7BC1}">
      <dgm:prSet/>
      <dgm:spPr/>
      <dgm:t>
        <a:bodyPr/>
        <a:lstStyle/>
        <a:p>
          <a:endParaRPr lang="en-US"/>
        </a:p>
      </dgm:t>
    </dgm:pt>
    <dgm:pt modelId="{B8C2D03B-5B66-4D40-B3B7-4CC40811E842}" type="sibTrans" cxnId="{FAFED0DA-9825-4F47-AFFB-391D2C1D7BC1}">
      <dgm:prSet/>
      <dgm:spPr/>
      <dgm:t>
        <a:bodyPr/>
        <a:lstStyle/>
        <a:p>
          <a:endParaRPr lang="en-US"/>
        </a:p>
      </dgm:t>
    </dgm:pt>
    <dgm:pt modelId="{1678C944-E31D-D84D-AE0B-4F3DE7217E05}" type="pres">
      <dgm:prSet presAssocID="{FE8702F1-3C89-3F42-8F80-B6DE5A3F38C7}" presName="diagram" presStyleCnt="0">
        <dgm:presLayoutVars>
          <dgm:dir/>
          <dgm:resizeHandles val="exact"/>
        </dgm:presLayoutVars>
      </dgm:prSet>
      <dgm:spPr/>
    </dgm:pt>
    <dgm:pt modelId="{8AE82898-F386-A048-82A4-FA8EDC2AA73B}" type="pres">
      <dgm:prSet presAssocID="{08173305-4963-ED45-89FC-821C1F3EF942}" presName="arrow" presStyleLbl="node1" presStyleIdx="0" presStyleCnt="2">
        <dgm:presLayoutVars>
          <dgm:bulletEnabled val="1"/>
        </dgm:presLayoutVars>
      </dgm:prSet>
      <dgm:spPr/>
    </dgm:pt>
    <dgm:pt modelId="{096158DE-EC89-3F41-819B-CD0399EFDF63}" type="pres">
      <dgm:prSet presAssocID="{6CD47844-C33D-3847-8CBD-CC089CBCBF9F}" presName="arrow" presStyleLbl="node1" presStyleIdx="1" presStyleCnt="2">
        <dgm:presLayoutVars>
          <dgm:bulletEnabled val="1"/>
        </dgm:presLayoutVars>
      </dgm:prSet>
      <dgm:spPr/>
    </dgm:pt>
  </dgm:ptLst>
  <dgm:cxnLst>
    <dgm:cxn modelId="{4089B331-246D-EE4E-90EA-279BF6E5D242}" type="presOf" srcId="{FE8702F1-3C89-3F42-8F80-B6DE5A3F38C7}" destId="{1678C944-E31D-D84D-AE0B-4F3DE7217E05}" srcOrd="0" destOrd="0" presId="urn:microsoft.com/office/officeart/2005/8/layout/arrow5"/>
    <dgm:cxn modelId="{921DB455-C0D2-0B4E-8CE7-75CD0EF04B1D}" srcId="{FE8702F1-3C89-3F42-8F80-B6DE5A3F38C7}" destId="{08173305-4963-ED45-89FC-821C1F3EF942}" srcOrd="0" destOrd="0" parTransId="{5501C5AA-8222-0044-A55E-06808CF19AA3}" sibTransId="{94C021E3-0A2F-CB41-89AB-D688F1F58077}"/>
    <dgm:cxn modelId="{12CB975A-FAEC-B54A-9695-90B98C5A798E}" type="presOf" srcId="{08173305-4963-ED45-89FC-821C1F3EF942}" destId="{8AE82898-F386-A048-82A4-FA8EDC2AA73B}" srcOrd="0" destOrd="0" presId="urn:microsoft.com/office/officeart/2005/8/layout/arrow5"/>
    <dgm:cxn modelId="{FAFED0DA-9825-4F47-AFFB-391D2C1D7BC1}" srcId="{FE8702F1-3C89-3F42-8F80-B6DE5A3F38C7}" destId="{6CD47844-C33D-3847-8CBD-CC089CBCBF9F}" srcOrd="1" destOrd="0" parTransId="{7CFADD63-8AB6-764F-ACAE-7C084C8329F5}" sibTransId="{B8C2D03B-5B66-4D40-B3B7-4CC40811E842}"/>
    <dgm:cxn modelId="{AD7FA0DF-4E46-DD40-B89C-09BCF34CD1FB}" type="presOf" srcId="{6CD47844-C33D-3847-8CBD-CC089CBCBF9F}" destId="{096158DE-EC89-3F41-819B-CD0399EFDF63}" srcOrd="0" destOrd="0" presId="urn:microsoft.com/office/officeart/2005/8/layout/arrow5"/>
    <dgm:cxn modelId="{CB0CEB80-FF1B-B348-B2F6-8992C4F44076}" type="presParOf" srcId="{1678C944-E31D-D84D-AE0B-4F3DE7217E05}" destId="{8AE82898-F386-A048-82A4-FA8EDC2AA73B}" srcOrd="0" destOrd="0" presId="urn:microsoft.com/office/officeart/2005/8/layout/arrow5"/>
    <dgm:cxn modelId="{67DD7BE9-18D1-7F4F-A1DE-03CCBAA3FCE4}" type="presParOf" srcId="{1678C944-E31D-D84D-AE0B-4F3DE7217E05}" destId="{096158DE-EC89-3F41-819B-CD0399EFDF6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78AC1-D7DD-2B4E-9DD0-6B6ACED21162}" type="doc">
      <dgm:prSet loTypeId="urn:microsoft.com/office/officeart/2005/8/layout/arrow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806B60-7D9F-0544-A898-425C245AE83F}">
      <dgm:prSet phldrT="[Text]"/>
      <dgm:spPr/>
      <dgm:t>
        <a:bodyPr/>
        <a:lstStyle/>
        <a:p>
          <a:r>
            <a:rPr lang="en-US" dirty="0" err="1"/>
            <a:t>Negatif</a:t>
          </a:r>
          <a:endParaRPr lang="en-US" dirty="0"/>
        </a:p>
      </dgm:t>
    </dgm:pt>
    <dgm:pt modelId="{8CDE56DC-837A-474B-81E5-DBF5F2252F6C}" type="parTrans" cxnId="{8737D4C5-5F9C-C244-A6AF-06EA2ACDEB6B}">
      <dgm:prSet/>
      <dgm:spPr/>
      <dgm:t>
        <a:bodyPr/>
        <a:lstStyle/>
        <a:p>
          <a:endParaRPr lang="en-US"/>
        </a:p>
      </dgm:t>
    </dgm:pt>
    <dgm:pt modelId="{07598067-F4BF-364F-9279-F7BDAC7BBB38}" type="sibTrans" cxnId="{8737D4C5-5F9C-C244-A6AF-06EA2ACDEB6B}">
      <dgm:prSet/>
      <dgm:spPr/>
      <dgm:t>
        <a:bodyPr/>
        <a:lstStyle/>
        <a:p>
          <a:endParaRPr lang="en-US"/>
        </a:p>
      </dgm:t>
    </dgm:pt>
    <dgm:pt modelId="{56E47278-5AD6-0648-9639-2A9EBFAB13D5}">
      <dgm:prSet phldrT="[Text]"/>
      <dgm:spPr/>
      <dgm:t>
        <a:bodyPr/>
        <a:lstStyle/>
        <a:p>
          <a:r>
            <a:rPr lang="en-US" dirty="0" err="1"/>
            <a:t>Testler</a:t>
          </a:r>
          <a:endParaRPr lang="en-US" dirty="0"/>
        </a:p>
      </dgm:t>
    </dgm:pt>
    <dgm:pt modelId="{93CBCF69-427C-FD41-9878-1788910A82F4}" type="parTrans" cxnId="{C899CE24-2CAC-B64A-8370-F38DE6E7FDEB}">
      <dgm:prSet/>
      <dgm:spPr/>
      <dgm:t>
        <a:bodyPr/>
        <a:lstStyle/>
        <a:p>
          <a:endParaRPr lang="en-US"/>
        </a:p>
      </dgm:t>
    </dgm:pt>
    <dgm:pt modelId="{6735C1D0-1B8F-A540-967D-F4656AFA8A6C}" type="sibTrans" cxnId="{C899CE24-2CAC-B64A-8370-F38DE6E7FDEB}">
      <dgm:prSet/>
      <dgm:spPr/>
      <dgm:t>
        <a:bodyPr/>
        <a:lstStyle/>
        <a:p>
          <a:endParaRPr lang="en-US"/>
        </a:p>
      </dgm:t>
    </dgm:pt>
    <dgm:pt modelId="{ADFE8651-BB64-0F48-8B6D-828AF17A9105}" type="pres">
      <dgm:prSet presAssocID="{84E78AC1-D7DD-2B4E-9DD0-6B6ACED21162}" presName="cycle" presStyleCnt="0">
        <dgm:presLayoutVars>
          <dgm:dir/>
          <dgm:resizeHandles val="exact"/>
        </dgm:presLayoutVars>
      </dgm:prSet>
      <dgm:spPr/>
    </dgm:pt>
    <dgm:pt modelId="{91C22AD2-9B55-584F-A52A-70A5D2FD10D2}" type="pres">
      <dgm:prSet presAssocID="{DB806B60-7D9F-0544-A898-425C245AE83F}" presName="arrow" presStyleLbl="node1" presStyleIdx="0" presStyleCnt="2">
        <dgm:presLayoutVars>
          <dgm:bulletEnabled val="1"/>
        </dgm:presLayoutVars>
      </dgm:prSet>
      <dgm:spPr/>
    </dgm:pt>
    <dgm:pt modelId="{A7ABA343-9DE6-994C-B70F-3A7CD21DDF66}" type="pres">
      <dgm:prSet presAssocID="{56E47278-5AD6-0648-9639-2A9EBFAB13D5}" presName="arrow" presStyleLbl="node1" presStyleIdx="1" presStyleCnt="2">
        <dgm:presLayoutVars>
          <dgm:bulletEnabled val="1"/>
        </dgm:presLayoutVars>
      </dgm:prSet>
      <dgm:spPr/>
    </dgm:pt>
  </dgm:ptLst>
  <dgm:cxnLst>
    <dgm:cxn modelId="{FA77F202-558C-6D4E-817F-7EBFE92E7E07}" type="presOf" srcId="{DB806B60-7D9F-0544-A898-425C245AE83F}" destId="{91C22AD2-9B55-584F-A52A-70A5D2FD10D2}" srcOrd="0" destOrd="0" presId="urn:microsoft.com/office/officeart/2005/8/layout/arrow1"/>
    <dgm:cxn modelId="{C899CE24-2CAC-B64A-8370-F38DE6E7FDEB}" srcId="{84E78AC1-D7DD-2B4E-9DD0-6B6ACED21162}" destId="{56E47278-5AD6-0648-9639-2A9EBFAB13D5}" srcOrd="1" destOrd="0" parTransId="{93CBCF69-427C-FD41-9878-1788910A82F4}" sibTransId="{6735C1D0-1B8F-A540-967D-F4656AFA8A6C}"/>
    <dgm:cxn modelId="{B634BD4B-C15E-724B-BE96-94A1C745A919}" type="presOf" srcId="{84E78AC1-D7DD-2B4E-9DD0-6B6ACED21162}" destId="{ADFE8651-BB64-0F48-8B6D-828AF17A9105}" srcOrd="0" destOrd="0" presId="urn:microsoft.com/office/officeart/2005/8/layout/arrow1"/>
    <dgm:cxn modelId="{89A09F9D-2F47-254B-A28B-F3964859AD0F}" type="presOf" srcId="{56E47278-5AD6-0648-9639-2A9EBFAB13D5}" destId="{A7ABA343-9DE6-994C-B70F-3A7CD21DDF66}" srcOrd="0" destOrd="0" presId="urn:microsoft.com/office/officeart/2005/8/layout/arrow1"/>
    <dgm:cxn modelId="{8737D4C5-5F9C-C244-A6AF-06EA2ACDEB6B}" srcId="{84E78AC1-D7DD-2B4E-9DD0-6B6ACED21162}" destId="{DB806B60-7D9F-0544-A898-425C245AE83F}" srcOrd="0" destOrd="0" parTransId="{8CDE56DC-837A-474B-81E5-DBF5F2252F6C}" sibTransId="{07598067-F4BF-364F-9279-F7BDAC7BBB38}"/>
    <dgm:cxn modelId="{A04444B1-0ACD-6148-B496-C9A5E61AEAB4}" type="presParOf" srcId="{ADFE8651-BB64-0F48-8B6D-828AF17A9105}" destId="{91C22AD2-9B55-584F-A52A-70A5D2FD10D2}" srcOrd="0" destOrd="0" presId="urn:microsoft.com/office/officeart/2005/8/layout/arrow1"/>
    <dgm:cxn modelId="{FCDBA3C7-AC37-4645-BC35-8096CBFE803B}" type="presParOf" srcId="{ADFE8651-BB64-0F48-8B6D-828AF17A9105}" destId="{A7ABA343-9DE6-994C-B70F-3A7CD21DDF6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82898-F386-A048-82A4-FA8EDC2AA73B}">
      <dsp:nvSpPr>
        <dsp:cNvPr id="0" name=""/>
        <dsp:cNvSpPr/>
      </dsp:nvSpPr>
      <dsp:spPr>
        <a:xfrm rot="16200000">
          <a:off x="337" y="1187375"/>
          <a:ext cx="2246209" cy="224620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Positif</a:t>
          </a:r>
          <a:endParaRPr lang="en-US" sz="3500" kern="1200" dirty="0"/>
        </a:p>
      </dsp:txBody>
      <dsp:txXfrm rot="5400000">
        <a:off x="338" y="1748927"/>
        <a:ext cx="1853122" cy="1123105"/>
      </dsp:txXfrm>
    </dsp:sp>
    <dsp:sp modelId="{096158DE-EC89-3F41-819B-CD0399EFDF63}">
      <dsp:nvSpPr>
        <dsp:cNvPr id="0" name=""/>
        <dsp:cNvSpPr/>
      </dsp:nvSpPr>
      <dsp:spPr>
        <a:xfrm rot="5400000">
          <a:off x="2466810" y="1187375"/>
          <a:ext cx="2246209" cy="224620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Testler</a:t>
          </a:r>
          <a:endParaRPr lang="en-US" sz="3500" kern="1200" dirty="0"/>
        </a:p>
      </dsp:txBody>
      <dsp:txXfrm rot="-5400000">
        <a:off x="2859898" y="1748927"/>
        <a:ext cx="1853122" cy="112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2AD2-9B55-584F-A52A-70A5D2FD10D2}">
      <dsp:nvSpPr>
        <dsp:cNvPr id="0" name=""/>
        <dsp:cNvSpPr/>
      </dsp:nvSpPr>
      <dsp:spPr>
        <a:xfrm rot="16200000">
          <a:off x="192" y="741087"/>
          <a:ext cx="2199743" cy="2199743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Negatif</a:t>
          </a:r>
          <a:endParaRPr lang="en-US" sz="3300" kern="1200" dirty="0"/>
        </a:p>
      </dsp:txBody>
      <dsp:txXfrm rot="5400000">
        <a:off x="385148" y="1291022"/>
        <a:ext cx="1814788" cy="1099871"/>
      </dsp:txXfrm>
    </dsp:sp>
    <dsp:sp modelId="{A7ABA343-9DE6-994C-B70F-3A7CD21DDF66}">
      <dsp:nvSpPr>
        <dsp:cNvPr id="0" name=""/>
        <dsp:cNvSpPr/>
      </dsp:nvSpPr>
      <dsp:spPr>
        <a:xfrm rot="5400000">
          <a:off x="2420654" y="741087"/>
          <a:ext cx="2199743" cy="2199743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Testler</a:t>
          </a:r>
          <a:endParaRPr lang="en-US" sz="3300" kern="1200" dirty="0"/>
        </a:p>
      </dsp:txBody>
      <dsp:txXfrm rot="-5400000">
        <a:off x="2420655" y="1291023"/>
        <a:ext cx="1814788" cy="1099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68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8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98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4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10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81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04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93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err="1">
                <a:solidFill>
                  <a:schemeClr val="bg1"/>
                </a:solidFill>
              </a:rPr>
              <a:t>Negatif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Testler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3;p15">
            <a:extLst>
              <a:ext uri="{FF2B5EF4-FFF2-40B4-BE49-F238E27FC236}">
                <a16:creationId xmlns:a16="http://schemas.microsoft.com/office/drawing/2014/main" id="{2409DBB8-1408-8A4F-AB8F-B45F12FB6FD8}"/>
              </a:ext>
            </a:extLst>
          </p:cNvPr>
          <p:cNvSpPr txBox="1">
            <a:spLocks/>
          </p:cNvSpPr>
          <p:nvPr/>
        </p:nvSpPr>
        <p:spPr>
          <a:xfrm>
            <a:off x="1832550" y="1294514"/>
            <a:ext cx="7843883" cy="85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testler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bileşen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sistemin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çalışmadığı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noktaları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göstermeyi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amaçlayan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testlerdir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5DD3493D-1EDD-1F4A-A4FA-41EA8AC96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sp>
        <p:nvSpPr>
          <p:cNvPr id="9" name="Google Shape;123;p15">
            <a:extLst>
              <a:ext uri="{FF2B5EF4-FFF2-40B4-BE49-F238E27FC236}">
                <a16:creationId xmlns:a16="http://schemas.microsoft.com/office/drawing/2014/main" id="{CFD79602-E338-EA45-ADA5-1BDCC5623A34}"/>
              </a:ext>
            </a:extLst>
          </p:cNvPr>
          <p:cNvSpPr txBox="1">
            <a:spLocks/>
          </p:cNvSpPr>
          <p:nvPr/>
        </p:nvSpPr>
        <p:spPr>
          <a:xfrm>
            <a:off x="1832551" y="3000737"/>
            <a:ext cx="7843883" cy="85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	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adımları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hazırlanırken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olumlu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veri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kontrolü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yerine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sonuç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vercek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verilerle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de 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gerçekleştirilmelidir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4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4C33-625F-B743-A81F-6E6DD735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84614"/>
            <a:ext cx="3302000" cy="558426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0AAF53FE-1B35-5144-A453-EFEFEA339926}"/>
              </a:ext>
            </a:extLst>
          </p:cNvPr>
          <p:cNvSpPr/>
          <p:nvPr/>
        </p:nvSpPr>
        <p:spPr>
          <a:xfrm>
            <a:off x="1409700" y="1727200"/>
            <a:ext cx="1828800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30A51-4E09-044F-9586-AA50EC4DD273}"/>
              </a:ext>
            </a:extLst>
          </p:cNvPr>
          <p:cNvSpPr txBox="1"/>
          <p:nvPr/>
        </p:nvSpPr>
        <p:spPr>
          <a:xfrm>
            <a:off x="1409700" y="137894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Mesafe girişi yapınız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3916F8-F1DA-DB4C-82BE-D30C78FA1820}"/>
              </a:ext>
            </a:extLst>
          </p:cNvPr>
          <p:cNvSpPr/>
          <p:nvPr/>
        </p:nvSpPr>
        <p:spPr>
          <a:xfrm>
            <a:off x="1714711" y="2896457"/>
            <a:ext cx="1206500" cy="36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999D1-3F6F-794E-A743-0DCC8F746499}"/>
              </a:ext>
            </a:extLst>
          </p:cNvPr>
          <p:cNvSpPr txBox="1"/>
          <p:nvPr/>
        </p:nvSpPr>
        <p:spPr>
          <a:xfrm>
            <a:off x="1966743" y="292285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Listele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23979-5BEA-8A47-B8BD-986FE1467B01}"/>
              </a:ext>
            </a:extLst>
          </p:cNvPr>
          <p:cNvSpPr txBox="1"/>
          <p:nvPr/>
        </p:nvSpPr>
        <p:spPr>
          <a:xfrm>
            <a:off x="4457513" y="676088"/>
            <a:ext cx="5767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İş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gereksinimi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Maksimum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uzaklık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girişi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yapılarak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marketleri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listeleyen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Alan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pozitif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tam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sayıları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kabul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etmektedir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1B5-CCF1-7C4E-ABDF-52140A04E714}"/>
              </a:ext>
            </a:extLst>
          </p:cNvPr>
          <p:cNvSpPr txBox="1"/>
          <p:nvPr/>
        </p:nvSpPr>
        <p:spPr>
          <a:xfrm>
            <a:off x="4472613" y="3230634"/>
            <a:ext cx="57677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Test Case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Örneği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Alana "A"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harfi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girilir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listele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tuşuna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basılır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Alana "-1000"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sayı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girilir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listele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tuşuna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basılır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6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de-b4UaXh13bj6AkysrMFXLZfdlNxdW0L9-xPGdsPQaF8MdaZqlT-5PbwPLiXpyKiHS8SxZ36l7e6PXF28VS83LR4waLYPS-HCpPUdlBWNU-imKUvE-q_BelSTXbCYk_5wcCo2o">
            <a:extLst>
              <a:ext uri="{FF2B5EF4-FFF2-40B4-BE49-F238E27FC236}">
                <a16:creationId xmlns:a16="http://schemas.microsoft.com/office/drawing/2014/main" id="{580EC4FE-F48D-1147-92EC-560E3137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3" y="375605"/>
            <a:ext cx="8918713" cy="45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4C3923-A987-E247-BCE5-340DEF4697CE}"/>
              </a:ext>
            </a:extLst>
          </p:cNvPr>
          <p:cNvSpPr/>
          <p:nvPr/>
        </p:nvSpPr>
        <p:spPr>
          <a:xfrm>
            <a:off x="1258957" y="5391048"/>
            <a:ext cx="97138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testlerinde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strateji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mevcuttur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Bunlar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Pozitif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testlerdir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D2745-C3E0-9041-A220-3D3B041B2B3C}"/>
              </a:ext>
            </a:extLst>
          </p:cNvPr>
          <p:cNvSpPr txBox="1"/>
          <p:nvPr/>
        </p:nvSpPr>
        <p:spPr>
          <a:xfrm>
            <a:off x="9453772" y="4661301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</a:t>
            </a:r>
            <a:r>
              <a:rPr lang="en-US" sz="900" dirty="0" err="1">
                <a:solidFill>
                  <a:schemeClr val="bg2"/>
                </a:solidFill>
              </a:rPr>
              <a:t>testLodge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6" name="Google Shape;120;p15">
            <a:extLst>
              <a:ext uri="{FF2B5EF4-FFF2-40B4-BE49-F238E27FC236}">
                <a16:creationId xmlns:a16="http://schemas.microsoft.com/office/drawing/2014/main" id="{ED50C5D9-17EA-A349-853A-9842DE122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86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356852" y="1532045"/>
            <a:ext cx="5285475" cy="379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Positif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testlerdeki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amaç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çalışıp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çalışmadığını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etmektir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bazı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firmalarda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Happy Path de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denmektedir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uzmanı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kullanıcı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adımlarını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değil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kullanıcıların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yapabileceği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hataları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düşünerek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adımları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oluşturmalıyız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2A27DB-7AEE-394D-B899-E0B8EB1F7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916270"/>
              </p:ext>
            </p:extLst>
          </p:nvPr>
        </p:nvGraphicFramePr>
        <p:xfrm>
          <a:off x="549673" y="620845"/>
          <a:ext cx="4713357" cy="462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9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7211-B55A-B941-B5D7-FF3FAD68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5" y="627496"/>
            <a:ext cx="2590800" cy="496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3FA06-8909-F143-A51D-788AC25F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54" y="627496"/>
            <a:ext cx="2603500" cy="490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7D3A9-8644-364F-B709-D382A39B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3" y="631000"/>
            <a:ext cx="2493241" cy="499864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6816EDC-CE23-934D-A1D9-6D02D13D4D5C}"/>
              </a:ext>
            </a:extLst>
          </p:cNvPr>
          <p:cNvSpPr/>
          <p:nvPr/>
        </p:nvSpPr>
        <p:spPr>
          <a:xfrm>
            <a:off x="4045527" y="2812473"/>
            <a:ext cx="789709" cy="317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4A56806-BD23-9348-A506-EDFC8965F311}"/>
              </a:ext>
            </a:extLst>
          </p:cNvPr>
          <p:cNvSpPr/>
          <p:nvPr/>
        </p:nvSpPr>
        <p:spPr>
          <a:xfrm>
            <a:off x="8034481" y="2812473"/>
            <a:ext cx="789709" cy="317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2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302A30-CC59-E14C-AE4A-09AD60EA8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412316"/>
              </p:ext>
            </p:extLst>
          </p:nvPr>
        </p:nvGraphicFramePr>
        <p:xfrm>
          <a:off x="693533" y="1090365"/>
          <a:ext cx="4620590" cy="3681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Google Shape;146;p19">
            <a:extLst>
              <a:ext uri="{FF2B5EF4-FFF2-40B4-BE49-F238E27FC236}">
                <a16:creationId xmlns:a16="http://schemas.microsoft.com/office/drawing/2014/main" id="{0A6E82E5-B1F0-644F-B38B-F65B18123309}"/>
              </a:ext>
            </a:extLst>
          </p:cNvPr>
          <p:cNvSpPr txBox="1">
            <a:spLocks/>
          </p:cNvSpPr>
          <p:nvPr/>
        </p:nvSpPr>
        <p:spPr>
          <a:xfrm>
            <a:off x="6356852" y="1228911"/>
            <a:ext cx="5285475" cy="309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Negatif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normal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dışında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beklenmedik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yapabileceği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edilmeye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çalışılır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testler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kalitesinin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arttırılması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büyük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önem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taşır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6" name="Google Shape;120;p15">
            <a:extLst>
              <a:ext uri="{FF2B5EF4-FFF2-40B4-BE49-F238E27FC236}">
                <a16:creationId xmlns:a16="http://schemas.microsoft.com/office/drawing/2014/main" id="{6E5DD068-D3B9-3346-9CBB-28DCDA47F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Testler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7211-B55A-B941-B5D7-FF3FAD68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5" y="627496"/>
            <a:ext cx="2590800" cy="49657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6816EDC-CE23-934D-A1D9-6D02D13D4D5C}"/>
              </a:ext>
            </a:extLst>
          </p:cNvPr>
          <p:cNvSpPr/>
          <p:nvPr/>
        </p:nvSpPr>
        <p:spPr>
          <a:xfrm>
            <a:off x="4045527" y="2812473"/>
            <a:ext cx="789709" cy="317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AE59CB-DFEC-C840-A550-BF25A69B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468" y="612836"/>
            <a:ext cx="2603500" cy="491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0074F-C641-BD40-8230-9224B9A5F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456" y="627496"/>
            <a:ext cx="2603500" cy="49022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CACED502-37EF-B347-8EF6-BFDE437E3497}"/>
              </a:ext>
            </a:extLst>
          </p:cNvPr>
          <p:cNvSpPr/>
          <p:nvPr/>
        </p:nvSpPr>
        <p:spPr>
          <a:xfrm>
            <a:off x="7909357" y="2745510"/>
            <a:ext cx="789709" cy="317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7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330816" y="1581186"/>
            <a:ext cx="8634619" cy="1584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b="1" i="1" dirty="0" err="1"/>
              <a:t>Veri</a:t>
            </a:r>
            <a:r>
              <a:rPr lang="en-GB" sz="2200" b="1" i="1" dirty="0"/>
              <a:t> </a:t>
            </a:r>
            <a:r>
              <a:rPr lang="en-GB" sz="2200" b="1" i="1" dirty="0" err="1"/>
              <a:t>girişi</a:t>
            </a:r>
            <a:r>
              <a:rPr lang="en-GB" sz="2200" b="1" i="1" dirty="0"/>
              <a:t> </a:t>
            </a:r>
            <a:r>
              <a:rPr lang="en-GB" sz="2200" b="1" i="1" dirty="0" err="1"/>
              <a:t>alanlarına</a:t>
            </a:r>
            <a:r>
              <a:rPr lang="en-GB" sz="2200" b="1" i="1" dirty="0"/>
              <a:t> </a:t>
            </a:r>
            <a:r>
              <a:rPr lang="en-GB" sz="2200" b="1" i="1" dirty="0" err="1"/>
              <a:t>farklı</a:t>
            </a:r>
            <a:r>
              <a:rPr lang="en-GB" sz="2200" b="1" i="1" dirty="0"/>
              <a:t> </a:t>
            </a:r>
            <a:r>
              <a:rPr lang="en-GB" sz="2200" b="1" i="1" dirty="0" err="1"/>
              <a:t>değerler</a:t>
            </a:r>
            <a:r>
              <a:rPr lang="en-GB" sz="2200" b="1" i="1" dirty="0"/>
              <a:t> </a:t>
            </a:r>
            <a:r>
              <a:rPr lang="en-GB" sz="2200" b="1" i="1" dirty="0" err="1"/>
              <a:t>girmek</a:t>
            </a:r>
            <a:r>
              <a:rPr lang="en-GB" sz="2200" dirty="0"/>
              <a:t>– </a:t>
            </a:r>
            <a:r>
              <a:rPr lang="en-GB" sz="2200" dirty="0" err="1"/>
              <a:t>Bazı</a:t>
            </a:r>
            <a:r>
              <a:rPr lang="en-GB" sz="2200" dirty="0"/>
              <a:t> </a:t>
            </a:r>
            <a:r>
              <a:rPr lang="en-GB" sz="2200" dirty="0" err="1"/>
              <a:t>sitelerde</a:t>
            </a:r>
            <a:r>
              <a:rPr lang="en-GB" sz="2200" dirty="0"/>
              <a:t> </a:t>
            </a:r>
            <a:r>
              <a:rPr lang="en-GB" sz="2200" dirty="0" err="1"/>
              <a:t>zorunlu</a:t>
            </a:r>
            <a:r>
              <a:rPr lang="en-GB" sz="2200" dirty="0"/>
              <a:t> </a:t>
            </a:r>
            <a:r>
              <a:rPr lang="en-GB" sz="2200" dirty="0" err="1"/>
              <a:t>veri</a:t>
            </a:r>
            <a:r>
              <a:rPr lang="en-GB" sz="2200" dirty="0"/>
              <a:t> </a:t>
            </a:r>
            <a:r>
              <a:rPr lang="en-GB" sz="2200" dirty="0" err="1"/>
              <a:t>girişi</a:t>
            </a:r>
            <a:r>
              <a:rPr lang="en-GB" sz="2200" dirty="0"/>
              <a:t> </a:t>
            </a:r>
            <a:r>
              <a:rPr lang="en-GB" sz="2200" dirty="0" err="1"/>
              <a:t>alanları</a:t>
            </a:r>
            <a:r>
              <a:rPr lang="en-GB" sz="2200" dirty="0"/>
              <a:t> </a:t>
            </a:r>
            <a:r>
              <a:rPr lang="en-GB" sz="2200" dirty="0" err="1"/>
              <a:t>bulunmaktadır</a:t>
            </a:r>
            <a:r>
              <a:rPr lang="en-GB" sz="2200" dirty="0"/>
              <a:t>. Bu </a:t>
            </a:r>
            <a:r>
              <a:rPr lang="en-GB" sz="2200" dirty="0" err="1"/>
              <a:t>alanlara</a:t>
            </a:r>
            <a:r>
              <a:rPr lang="en-GB" sz="2200" dirty="0"/>
              <a:t> </a:t>
            </a:r>
            <a:r>
              <a:rPr lang="en-GB" sz="2200" dirty="0" err="1"/>
              <a:t>veri</a:t>
            </a:r>
            <a:r>
              <a:rPr lang="en-GB" sz="2200" dirty="0"/>
              <a:t> </a:t>
            </a:r>
            <a:r>
              <a:rPr lang="en-GB" sz="2200" dirty="0" err="1"/>
              <a:t>girişi</a:t>
            </a:r>
            <a:r>
              <a:rPr lang="en-GB" sz="2200" dirty="0"/>
              <a:t> </a:t>
            </a:r>
            <a:r>
              <a:rPr lang="en-GB" sz="2200" dirty="0" err="1"/>
              <a:t>yapmadan</a:t>
            </a:r>
            <a:r>
              <a:rPr lang="en-GB" sz="2200" dirty="0"/>
              <a:t> </a:t>
            </a:r>
            <a:r>
              <a:rPr lang="en-GB" sz="2200" dirty="0" err="1"/>
              <a:t>devem</a:t>
            </a:r>
            <a:r>
              <a:rPr lang="en-GB" sz="2200" dirty="0"/>
              <a:t> </a:t>
            </a:r>
            <a:r>
              <a:rPr lang="en-GB" sz="2200" dirty="0" err="1"/>
              <a:t>edin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hatalı</a:t>
            </a:r>
            <a:r>
              <a:rPr lang="en-GB" sz="2200" dirty="0"/>
              <a:t> </a:t>
            </a:r>
            <a:r>
              <a:rPr lang="en-GB" sz="2200" dirty="0" err="1"/>
              <a:t>veriler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devam</a:t>
            </a:r>
            <a:r>
              <a:rPr lang="en-GB" sz="2200" dirty="0"/>
              <a:t> </a:t>
            </a:r>
            <a:r>
              <a:rPr lang="en-GB" sz="2200" dirty="0" err="1"/>
              <a:t>etmeye</a:t>
            </a:r>
            <a:r>
              <a:rPr lang="en-GB" sz="2200" dirty="0"/>
              <a:t> </a:t>
            </a:r>
            <a:r>
              <a:rPr lang="en-GB" sz="2200" dirty="0" err="1"/>
              <a:t>çalışın</a:t>
            </a:r>
            <a:r>
              <a:rPr lang="en-GB" sz="2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67FBE-8A7E-1E40-B4F5-BD8C49C620FA}"/>
              </a:ext>
            </a:extLst>
          </p:cNvPr>
          <p:cNvSpPr txBox="1"/>
          <p:nvPr/>
        </p:nvSpPr>
        <p:spPr>
          <a:xfrm>
            <a:off x="1330816" y="641929"/>
            <a:ext cx="3956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Genel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senaryo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örnekleri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23;p15">
            <a:extLst>
              <a:ext uri="{FF2B5EF4-FFF2-40B4-BE49-F238E27FC236}">
                <a16:creationId xmlns:a16="http://schemas.microsoft.com/office/drawing/2014/main" id="{5D7ADE24-718F-9A47-9713-661C18F82E9F}"/>
              </a:ext>
            </a:extLst>
          </p:cNvPr>
          <p:cNvSpPr txBox="1">
            <a:spLocks/>
          </p:cNvSpPr>
          <p:nvPr/>
        </p:nvSpPr>
        <p:spPr>
          <a:xfrm>
            <a:off x="1330816" y="3429000"/>
            <a:ext cx="8634619" cy="12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b="1" i="1" dirty="0" err="1"/>
              <a:t>Veri</a:t>
            </a:r>
            <a:r>
              <a:rPr lang="en-GB" sz="2200" b="1" i="1" dirty="0"/>
              <a:t> </a:t>
            </a:r>
            <a:r>
              <a:rPr lang="en-GB" sz="2200" b="1" i="1" dirty="0" err="1"/>
              <a:t>girişi</a:t>
            </a:r>
            <a:r>
              <a:rPr lang="en-GB" sz="2200" b="1" i="1" dirty="0"/>
              <a:t> </a:t>
            </a:r>
            <a:r>
              <a:rPr lang="en-GB" sz="2200" b="1" i="1" dirty="0" err="1"/>
              <a:t>alanları</a:t>
            </a:r>
            <a:r>
              <a:rPr lang="en-GB" sz="2200" b="1" i="1" dirty="0"/>
              <a:t> </a:t>
            </a:r>
            <a:r>
              <a:rPr lang="en-GB" sz="2200" b="1" i="1" dirty="0" err="1"/>
              <a:t>maksimum</a:t>
            </a:r>
            <a:r>
              <a:rPr lang="en-GB" sz="2200" b="1" i="1" dirty="0"/>
              <a:t> </a:t>
            </a:r>
            <a:r>
              <a:rPr lang="en-GB" sz="2200" b="1" i="1" dirty="0" err="1"/>
              <a:t>değerleri</a:t>
            </a:r>
            <a:r>
              <a:rPr lang="en-GB" sz="2200" i="1" dirty="0"/>
              <a:t>– </a:t>
            </a:r>
            <a:r>
              <a:rPr lang="en-GB" sz="2200" dirty="0"/>
              <a:t>Bu </a:t>
            </a:r>
            <a:r>
              <a:rPr lang="en-GB" sz="2200" dirty="0" err="1"/>
              <a:t>alanlara</a:t>
            </a:r>
            <a:r>
              <a:rPr lang="en-GB" sz="2200" dirty="0"/>
              <a:t> </a:t>
            </a:r>
            <a:r>
              <a:rPr lang="en-GB" sz="2200" dirty="0" err="1"/>
              <a:t>beklenen</a:t>
            </a:r>
            <a:r>
              <a:rPr lang="en-GB" sz="2200" dirty="0"/>
              <a:t> </a:t>
            </a:r>
            <a:r>
              <a:rPr lang="en-GB" sz="2200" dirty="0" err="1"/>
              <a:t>dışında</a:t>
            </a:r>
            <a:r>
              <a:rPr lang="en-GB" sz="2200" dirty="0"/>
              <a:t>, </a:t>
            </a:r>
            <a:r>
              <a:rPr lang="en-GB" sz="2200" dirty="0" err="1"/>
              <a:t>çok</a:t>
            </a:r>
            <a:r>
              <a:rPr lang="en-GB" sz="2200" dirty="0"/>
              <a:t> </a:t>
            </a:r>
            <a:r>
              <a:rPr lang="en-GB" sz="2200" dirty="0" err="1"/>
              <a:t>büyük</a:t>
            </a:r>
            <a:r>
              <a:rPr lang="en-GB" sz="2200" dirty="0"/>
              <a:t> </a:t>
            </a:r>
            <a:r>
              <a:rPr lang="en-GB" sz="2200" dirty="0" err="1"/>
              <a:t>ya</a:t>
            </a:r>
            <a:r>
              <a:rPr lang="en-GB" sz="2200" dirty="0"/>
              <a:t> da </a:t>
            </a:r>
            <a:r>
              <a:rPr lang="en-GB" sz="2200" dirty="0" err="1"/>
              <a:t>çok</a:t>
            </a:r>
            <a:r>
              <a:rPr lang="en-GB" sz="2200" dirty="0"/>
              <a:t> </a:t>
            </a:r>
            <a:r>
              <a:rPr lang="en-GB" sz="2200" dirty="0" err="1"/>
              <a:t>küçük</a:t>
            </a:r>
            <a:r>
              <a:rPr lang="en-GB" sz="2200" dirty="0"/>
              <a:t> </a:t>
            </a:r>
            <a:r>
              <a:rPr lang="en-GB" sz="2200" dirty="0" err="1"/>
              <a:t>değerler</a:t>
            </a:r>
            <a:r>
              <a:rPr lang="en-GB" sz="2200" dirty="0"/>
              <a:t> </a:t>
            </a:r>
            <a:r>
              <a:rPr lang="en-GB" sz="2200" dirty="0" err="1"/>
              <a:t>girilen</a:t>
            </a:r>
            <a:r>
              <a:rPr lang="en-GB" sz="2200" dirty="0"/>
              <a:t> test </a:t>
            </a:r>
            <a:r>
              <a:rPr lang="en-GB" sz="2200" dirty="0" err="1"/>
              <a:t>senaryoları</a:t>
            </a:r>
            <a:r>
              <a:rPr lang="en-GB" sz="2200" dirty="0"/>
              <a:t> </a:t>
            </a:r>
            <a:r>
              <a:rPr lang="en-GB" sz="2200" dirty="0" err="1"/>
              <a:t>oluşturulabilir</a:t>
            </a:r>
            <a:r>
              <a:rPr lang="en-GB" sz="2200" dirty="0"/>
              <a:t>.</a:t>
            </a:r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10" name="Google Shape;120;p15">
            <a:extLst>
              <a:ext uri="{FF2B5EF4-FFF2-40B4-BE49-F238E27FC236}">
                <a16:creationId xmlns:a16="http://schemas.microsoft.com/office/drawing/2014/main" id="{800C24D6-4BFC-CA44-B30C-B58315C44C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/>
              <a:t>Testler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249</Words>
  <Application>Microsoft Macintosh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34</cp:revision>
  <dcterms:modified xsi:type="dcterms:W3CDTF">2020-07-11T20:48:20Z</dcterms:modified>
</cp:coreProperties>
</file>