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83" r:id="rId2"/>
    <p:sldId id="274" r:id="rId3"/>
    <p:sldId id="275" r:id="rId4"/>
    <p:sldId id="287" r:id="rId5"/>
    <p:sldId id="258" r:id="rId6"/>
    <p:sldId id="276" r:id="rId7"/>
    <p:sldId id="277" r:id="rId8"/>
    <p:sldId id="26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34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3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89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76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6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3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3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 err="1">
                <a:solidFill>
                  <a:schemeClr val="bg1"/>
                </a:solidFill>
              </a:rPr>
              <a:t>Duman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ve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Mantıklılık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Testleri</a:t>
            </a:r>
            <a:r>
              <a:rPr lang="en-GB" sz="3600" dirty="0">
                <a:solidFill>
                  <a:schemeClr val="bg1"/>
                </a:solidFill>
              </a:rPr>
              <a:t> (Smoke &amp; Sanity Testing)</a:t>
            </a:r>
          </a:p>
        </p:txBody>
      </p:sp>
    </p:spTree>
    <p:extLst>
      <p:ext uri="{BB962C8B-B14F-4D97-AF65-F5344CB8AC3E}">
        <p14:creationId xmlns:p14="http://schemas.microsoft.com/office/powerpoint/2010/main" val="406584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Duman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 err="1"/>
              <a:t>Duman</a:t>
            </a:r>
            <a:r>
              <a:rPr lang="en-GB" sz="3600" b="1" dirty="0"/>
              <a:t> </a:t>
            </a:r>
            <a:r>
              <a:rPr lang="en-GB" sz="3600" b="1" dirty="0" err="1"/>
              <a:t>Testi</a:t>
            </a:r>
            <a:r>
              <a:rPr lang="en-GB" sz="3600" b="1" dirty="0"/>
              <a:t> (Smoke Testing)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345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Duman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6096000" y="1470660"/>
            <a:ext cx="5617593" cy="25603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	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Duman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(smoke testing),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önemli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çalışıp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çalışmadığını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anlamak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amacıyla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detaylara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girmeden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denir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Duman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genellikle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sürümünün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yayınlanması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kritik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 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D8DAF-48DB-F041-B61F-953B35FB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6" y="929640"/>
            <a:ext cx="5319059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7F35CA69-F627-6E47-AB4A-82D7AF871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dirty="0" err="1"/>
              <a:t>Duman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7211-B55A-B941-B5D7-FF3FAD68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24" y="627496"/>
            <a:ext cx="2909455" cy="4965700"/>
          </a:xfrm>
          <a:prstGeom prst="rect">
            <a:avLst/>
          </a:prstGeom>
        </p:spPr>
      </p:pic>
      <p:sp>
        <p:nvSpPr>
          <p:cNvPr id="8" name="Google Shape;123;p15">
            <a:extLst>
              <a:ext uri="{FF2B5EF4-FFF2-40B4-BE49-F238E27FC236}">
                <a16:creationId xmlns:a16="http://schemas.microsoft.com/office/drawing/2014/main" id="{30AF0D22-8D9B-FB4B-8613-CB4D6CFD0321}"/>
              </a:ext>
            </a:extLst>
          </p:cNvPr>
          <p:cNvSpPr txBox="1">
            <a:spLocks/>
          </p:cNvSpPr>
          <p:nvPr/>
        </p:nvSpPr>
        <p:spPr>
          <a:xfrm>
            <a:off x="5466526" y="627496"/>
            <a:ext cx="5617593" cy="19735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sürümü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çıktığında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değişiklik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sonrası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fonksiyonların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olduğunu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etmeliyiz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sebeple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sürüm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sonrası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kullanıcı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girişi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para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transferi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diğer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önemli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alanların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kontrolü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yapılır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" name="Google Shape;123;p15">
            <a:extLst>
              <a:ext uri="{FF2B5EF4-FFF2-40B4-BE49-F238E27FC236}">
                <a16:creationId xmlns:a16="http://schemas.microsoft.com/office/drawing/2014/main" id="{5F3801B8-CAF6-3241-B972-A2DE39BE5EA4}"/>
              </a:ext>
            </a:extLst>
          </p:cNvPr>
          <p:cNvSpPr txBox="1">
            <a:spLocks/>
          </p:cNvSpPr>
          <p:nvPr/>
        </p:nvSpPr>
        <p:spPr>
          <a:xfrm>
            <a:off x="5567183" y="2843416"/>
            <a:ext cx="5617593" cy="141350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Duman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açıdan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kullanışlı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maliyeti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düşük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testtir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sektöründe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yaygın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kullanılır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4" name="Google Shape;123;p15">
            <a:extLst>
              <a:ext uri="{FF2B5EF4-FFF2-40B4-BE49-F238E27FC236}">
                <a16:creationId xmlns:a16="http://schemas.microsoft.com/office/drawing/2014/main" id="{734E26B2-DCD7-C942-A7C5-6725E5F973F1}"/>
              </a:ext>
            </a:extLst>
          </p:cNvPr>
          <p:cNvSpPr txBox="1">
            <a:spLocks/>
          </p:cNvSpPr>
          <p:nvPr/>
        </p:nvSpPr>
        <p:spPr>
          <a:xfrm>
            <a:off x="5567183" y="4594170"/>
            <a:ext cx="5617593" cy="9109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Duman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koşusundan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önce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basit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kontrol-listesi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hazırlanması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önemlidir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6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Duman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239436" y="1478952"/>
            <a:ext cx="5285475" cy="347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Duman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testleriyle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%100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hatasız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olduğu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edilmez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Duman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testinin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amacı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versiyonda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yüksek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öneme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sahip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oluşmadığını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çıkan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çözüldüğünü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etmektir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4ECC9-3371-5547-A5F4-CF64E64F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26" y="1307727"/>
            <a:ext cx="5725340" cy="3820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Mantıklılık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 err="1"/>
              <a:t>Mantıklılık</a:t>
            </a:r>
            <a:r>
              <a:rPr lang="en-GB" sz="3600" b="1" dirty="0"/>
              <a:t> </a:t>
            </a:r>
            <a:r>
              <a:rPr lang="en-GB" sz="3600" b="1" dirty="0" err="1"/>
              <a:t>Testi</a:t>
            </a:r>
            <a:r>
              <a:rPr lang="en-GB" sz="3600" b="1" dirty="0"/>
              <a:t> (Sanity Testing)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4763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Mantıklılık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554969" y="999565"/>
            <a:ext cx="8467572" cy="157599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Mantıklılık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genellikle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sürümünde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çözümü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sonrası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sadece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çözülüp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çözülmediğinin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edilmesidir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tümüyle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sadece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kod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değişimi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kısmı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6DBED5F2-A7E8-6040-A89D-0198EB45EA20}"/>
              </a:ext>
            </a:extLst>
          </p:cNvPr>
          <p:cNvSpPr txBox="1">
            <a:spLocks/>
          </p:cNvSpPr>
          <p:nvPr/>
        </p:nvSpPr>
        <p:spPr>
          <a:xfrm>
            <a:off x="1554969" y="3429000"/>
            <a:ext cx="8467572" cy="133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Eğer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mantıklılık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başarılı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değilse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sürümünü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fazla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etmemize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yoktur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uzmanı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tarafından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reddedilir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7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C9E140-8862-F24A-B953-6DECC9FE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36499"/>
              </p:ext>
            </p:extLst>
          </p:nvPr>
        </p:nvGraphicFramePr>
        <p:xfrm>
          <a:off x="612587" y="991844"/>
          <a:ext cx="10966826" cy="487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413">
                  <a:extLst>
                    <a:ext uri="{9D8B030D-6E8A-4147-A177-3AD203B41FA5}">
                      <a16:colId xmlns:a16="http://schemas.microsoft.com/office/drawing/2014/main" val="2945753736"/>
                    </a:ext>
                  </a:extLst>
                </a:gridCol>
                <a:gridCol w="5483413">
                  <a:extLst>
                    <a:ext uri="{9D8B030D-6E8A-4147-A177-3AD203B41FA5}">
                      <a16:colId xmlns:a16="http://schemas.microsoft.com/office/drawing/2014/main" val="821454949"/>
                    </a:ext>
                  </a:extLst>
                </a:gridCol>
              </a:tblGrid>
              <a:tr h="10266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Duman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(Smoke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Mantıklılık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(Sanity Testing)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41162"/>
                  </a:ext>
                </a:extLst>
              </a:tr>
              <a:tr h="17943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Duman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tüm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uygulama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üzerinde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koşulur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Uygulamada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önemli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hata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olmadığını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edilebilir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olduğunu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kontrol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eder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Mantıklılık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yeni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yazılım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sürümü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yayınlanırken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sadece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değişiklik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yapılan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fonksiyonu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çok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detaylı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olmamak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kaydıyla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kontrol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edilmesidir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2253012"/>
                  </a:ext>
                </a:extLst>
              </a:tr>
              <a:tr h="10266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Duman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yazılımcılar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uzmanları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tarafından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gerçekleştirilir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Mantıklılık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uzmanları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tarafından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koşulur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22270794"/>
                  </a:ext>
                </a:extLst>
              </a:tr>
              <a:tr h="10266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Duman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testinde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uygulama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sürümünün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erken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safhalarında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koşulabilir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 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Mantıklılık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testinde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uygulama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genellikle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son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aşamadadır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hata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22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beklenmez</a:t>
                      </a:r>
                      <a:r>
                        <a:rPr lang="en-GB" sz="2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37613523"/>
                  </a:ext>
                </a:extLst>
              </a:tr>
            </a:tbl>
          </a:graphicData>
        </a:graphic>
      </p:graphicFrame>
      <p:sp>
        <p:nvSpPr>
          <p:cNvPr id="11" name="Google Shape;120;p15">
            <a:extLst>
              <a:ext uri="{FF2B5EF4-FFF2-40B4-BE49-F238E27FC236}">
                <a16:creationId xmlns:a16="http://schemas.microsoft.com/office/drawing/2014/main" id="{0C179D46-8729-C340-AE92-79CE55A4C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Duman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Mantıklılık</a:t>
            </a:r>
            <a:r>
              <a:rPr lang="en-GB" dirty="0"/>
              <a:t> </a:t>
            </a:r>
            <a:r>
              <a:rPr lang="en-GB"/>
              <a:t>Testi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38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308</Words>
  <Application>Microsoft Macintosh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25</cp:revision>
  <dcterms:modified xsi:type="dcterms:W3CDTF">2020-07-11T20:48:39Z</dcterms:modified>
</cp:coreProperties>
</file>