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83" r:id="rId2"/>
    <p:sldId id="274" r:id="rId3"/>
    <p:sldId id="275" r:id="rId4"/>
    <p:sldId id="258" r:id="rId5"/>
    <p:sldId id="279" r:id="rId6"/>
    <p:sldId id="287" r:id="rId7"/>
    <p:sldId id="288" r:id="rId8"/>
    <p:sldId id="27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69932"/>
  </p:normalViewPr>
  <p:slideViewPr>
    <p:cSldViewPr snapToGrid="0" snapToObjects="1">
      <p:cViewPr varScale="1">
        <p:scale>
          <a:sx n="87" d="100"/>
          <a:sy n="87" d="100"/>
        </p:scale>
        <p:origin x="2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76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36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89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281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2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649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92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 err="1">
                <a:solidFill>
                  <a:schemeClr val="bg1"/>
                </a:solidFill>
              </a:rPr>
              <a:t>Regresyon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Testi</a:t>
            </a:r>
            <a:r>
              <a:rPr lang="en-GB" sz="3600" b="1" dirty="0">
                <a:solidFill>
                  <a:schemeClr val="bg1"/>
                </a:solidFill>
              </a:rPr>
              <a:t> (Regression Testing)</a:t>
            </a:r>
          </a:p>
        </p:txBody>
      </p:sp>
    </p:spTree>
    <p:extLst>
      <p:ext uri="{BB962C8B-B14F-4D97-AF65-F5344CB8AC3E}">
        <p14:creationId xmlns:p14="http://schemas.microsoft.com/office/powerpoint/2010/main" val="23215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2057399"/>
            <a:ext cx="8249100" cy="27432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ctr">
              <a:spcBef>
                <a:spcPts val="0"/>
              </a:spcBef>
            </a:pPr>
            <a:r>
              <a:rPr lang="en-GB" sz="3600" b="1" dirty="0" err="1"/>
              <a:t>Regresyon</a:t>
            </a:r>
            <a:r>
              <a:rPr lang="en-GB" sz="3600" b="1" dirty="0"/>
              <a:t> </a:t>
            </a:r>
            <a:r>
              <a:rPr lang="en-GB" sz="3600" b="1" dirty="0" err="1"/>
              <a:t>Testi</a:t>
            </a:r>
            <a:r>
              <a:rPr lang="en-GB" sz="3600" b="1" dirty="0"/>
              <a:t> (Regression Testing)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345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554969" y="999565"/>
            <a:ext cx="8467572" cy="1530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dirty="0"/>
              <a:t>	</a:t>
            </a:r>
            <a:r>
              <a:rPr lang="en-GB" sz="2200" b="1" dirty="0" err="1"/>
              <a:t>Regresyon</a:t>
            </a:r>
            <a:r>
              <a:rPr lang="en-GB" sz="2200" b="1" dirty="0"/>
              <a:t> </a:t>
            </a:r>
            <a:r>
              <a:rPr lang="en-GB" sz="2200" b="1" dirty="0" err="1"/>
              <a:t>testi</a:t>
            </a:r>
            <a:r>
              <a:rPr lang="en-GB" sz="2200" dirty="0"/>
              <a:t>, </a:t>
            </a:r>
            <a:r>
              <a:rPr lang="en-GB" sz="2200" dirty="0" err="1"/>
              <a:t>yazılım</a:t>
            </a:r>
            <a:r>
              <a:rPr lang="en-GB" sz="2200" dirty="0"/>
              <a:t> </a:t>
            </a:r>
            <a:r>
              <a:rPr lang="en-GB" sz="2200" dirty="0" err="1"/>
              <a:t>üzerinde</a:t>
            </a:r>
            <a:r>
              <a:rPr lang="en-GB" sz="2200" dirty="0"/>
              <a:t> </a:t>
            </a:r>
            <a:r>
              <a:rPr lang="en-GB" sz="2200" dirty="0" err="1"/>
              <a:t>yapılan</a:t>
            </a:r>
            <a:r>
              <a:rPr lang="en-GB" sz="2200" dirty="0"/>
              <a:t> </a:t>
            </a:r>
            <a:r>
              <a:rPr lang="en-GB" sz="2200" dirty="0" err="1"/>
              <a:t>herhangi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değişiklik</a:t>
            </a:r>
            <a:r>
              <a:rPr lang="en-GB" sz="2200" dirty="0"/>
              <a:t> </a:t>
            </a:r>
            <a:r>
              <a:rPr lang="en-GB" sz="2200" dirty="0" err="1"/>
              <a:t>sonrası</a:t>
            </a:r>
            <a:r>
              <a:rPr lang="en-GB" sz="2200" dirty="0"/>
              <a:t>, </a:t>
            </a:r>
            <a:r>
              <a:rPr lang="en-GB" sz="2200" dirty="0" err="1"/>
              <a:t>bu</a:t>
            </a:r>
            <a:r>
              <a:rPr lang="en-GB" sz="2200" dirty="0"/>
              <a:t> </a:t>
            </a:r>
            <a:r>
              <a:rPr lang="en-GB" sz="2200" dirty="0" err="1"/>
              <a:t>değişikliğin</a:t>
            </a:r>
            <a:r>
              <a:rPr lang="en-GB" sz="2200" dirty="0"/>
              <a:t> </a:t>
            </a:r>
            <a:r>
              <a:rPr lang="en-GB" sz="2200" dirty="0" err="1"/>
              <a:t>yazılımın</a:t>
            </a:r>
            <a:r>
              <a:rPr lang="en-GB" sz="2200" dirty="0"/>
              <a:t> </a:t>
            </a:r>
            <a:r>
              <a:rPr lang="en-GB" sz="2200" dirty="0" err="1"/>
              <a:t>diğer</a:t>
            </a:r>
            <a:r>
              <a:rPr lang="en-GB" sz="2200" dirty="0"/>
              <a:t> </a:t>
            </a:r>
            <a:r>
              <a:rPr lang="en-GB" sz="2200" dirty="0" err="1"/>
              <a:t>alanlarını</a:t>
            </a:r>
            <a:r>
              <a:rPr lang="en-GB" sz="2200" dirty="0"/>
              <a:t> </a:t>
            </a:r>
            <a:r>
              <a:rPr lang="en-GB" sz="2200" dirty="0" err="1"/>
              <a:t>etkilemediğini</a:t>
            </a:r>
            <a:r>
              <a:rPr lang="en-GB" sz="2200" dirty="0"/>
              <a:t> test </a:t>
            </a:r>
            <a:r>
              <a:rPr lang="en-GB" sz="2200" dirty="0" err="1"/>
              <a:t>etmek</a:t>
            </a:r>
            <a:r>
              <a:rPr lang="en-GB" sz="2200" dirty="0"/>
              <a:t> </a:t>
            </a:r>
            <a:r>
              <a:rPr lang="en-GB" sz="2200" dirty="0" err="1"/>
              <a:t>amacıyla</a:t>
            </a:r>
            <a:r>
              <a:rPr lang="en-GB" sz="2200" dirty="0"/>
              <a:t> </a:t>
            </a:r>
            <a:r>
              <a:rPr lang="en-GB" sz="2200" dirty="0" err="1"/>
              <a:t>kullanılan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test </a:t>
            </a:r>
            <a:r>
              <a:rPr lang="en-GB" sz="2200" dirty="0" err="1"/>
              <a:t>tipidir</a:t>
            </a:r>
            <a:r>
              <a:rPr lang="en-GB" sz="2200" dirty="0"/>
              <a:t>.</a:t>
            </a:r>
          </a:p>
        </p:txBody>
      </p:sp>
      <p:sp>
        <p:nvSpPr>
          <p:cNvPr id="7" name="Google Shape;123;p15">
            <a:extLst>
              <a:ext uri="{FF2B5EF4-FFF2-40B4-BE49-F238E27FC236}">
                <a16:creationId xmlns:a16="http://schemas.microsoft.com/office/drawing/2014/main" id="{C160A66C-8FC0-CF44-AB58-A37B80821532}"/>
              </a:ext>
            </a:extLst>
          </p:cNvPr>
          <p:cNvSpPr txBox="1">
            <a:spLocks/>
          </p:cNvSpPr>
          <p:nvPr/>
        </p:nvSpPr>
        <p:spPr>
          <a:xfrm>
            <a:off x="1554969" y="3185161"/>
            <a:ext cx="8628937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b="1" dirty="0"/>
              <a:t>	ISTQB: </a:t>
            </a:r>
            <a:r>
              <a:rPr lang="en-GB" dirty="0" err="1"/>
              <a:t>Yazılımda</a:t>
            </a:r>
            <a:r>
              <a:rPr lang="en-GB" dirty="0"/>
              <a:t> </a:t>
            </a:r>
            <a:r>
              <a:rPr lang="en-GB" dirty="0" err="1"/>
              <a:t>yapılan</a:t>
            </a:r>
            <a:r>
              <a:rPr lang="en-GB" dirty="0"/>
              <a:t> </a:t>
            </a:r>
            <a:r>
              <a:rPr lang="en-GB" dirty="0" err="1"/>
              <a:t>değişiklik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ya</a:t>
            </a:r>
            <a:r>
              <a:rPr lang="en-GB" dirty="0"/>
              <a:t> </a:t>
            </a:r>
            <a:r>
              <a:rPr lang="en-GB" dirty="0" err="1"/>
              <a:t>düzeltme</a:t>
            </a:r>
            <a:r>
              <a:rPr lang="en-GB" dirty="0"/>
              <a:t> </a:t>
            </a:r>
            <a:r>
              <a:rPr lang="en-GB" dirty="0" err="1"/>
              <a:t>sonrasında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değişiklik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düzeltmenin</a:t>
            </a:r>
            <a:r>
              <a:rPr lang="en-GB" dirty="0"/>
              <a:t> </a:t>
            </a:r>
            <a:r>
              <a:rPr lang="en-GB" dirty="0" err="1"/>
              <a:t>yazılımın</a:t>
            </a:r>
            <a:r>
              <a:rPr lang="en-GB" dirty="0"/>
              <a:t> </a:t>
            </a:r>
            <a:r>
              <a:rPr lang="en-GB" dirty="0" err="1"/>
              <a:t>başka</a:t>
            </a:r>
            <a:r>
              <a:rPr lang="en-GB" dirty="0"/>
              <a:t> </a:t>
            </a:r>
            <a:r>
              <a:rPr lang="en-GB" dirty="0" err="1"/>
              <a:t>yerlerinde</a:t>
            </a:r>
            <a:r>
              <a:rPr lang="en-GB" dirty="0"/>
              <a:t> </a:t>
            </a:r>
            <a:r>
              <a:rPr lang="en-GB" dirty="0" err="1"/>
              <a:t>sebep</a:t>
            </a:r>
            <a:r>
              <a:rPr lang="en-GB" dirty="0"/>
              <a:t> </a:t>
            </a:r>
            <a:r>
              <a:rPr lang="en-GB" dirty="0" err="1"/>
              <a:t>olabileceği</a:t>
            </a:r>
            <a:r>
              <a:rPr lang="en-GB" dirty="0"/>
              <a:t> </a:t>
            </a:r>
            <a:r>
              <a:rPr lang="en-GB" dirty="0" err="1"/>
              <a:t>hataları</a:t>
            </a:r>
            <a:r>
              <a:rPr lang="en-GB" dirty="0"/>
              <a:t> </a:t>
            </a:r>
            <a:r>
              <a:rPr lang="en-GB" dirty="0" err="1"/>
              <a:t>bulmaya</a:t>
            </a:r>
            <a:r>
              <a:rPr lang="en-GB" dirty="0"/>
              <a:t> </a:t>
            </a:r>
            <a:r>
              <a:rPr lang="en-GB" dirty="0" err="1"/>
              <a:t>yönelik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yazılımın</a:t>
            </a:r>
            <a:r>
              <a:rPr lang="en-GB" dirty="0"/>
              <a:t> </a:t>
            </a:r>
            <a:r>
              <a:rPr lang="en-GB" dirty="0" err="1"/>
              <a:t>değiştirilmeyen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düzeltilemeyen</a:t>
            </a:r>
            <a:r>
              <a:rPr lang="en-GB" dirty="0"/>
              <a:t> </a:t>
            </a:r>
            <a:r>
              <a:rPr lang="en-GB" dirty="0" err="1"/>
              <a:t>taraflarının</a:t>
            </a:r>
            <a:r>
              <a:rPr lang="en-GB" dirty="0"/>
              <a:t> </a:t>
            </a:r>
            <a:r>
              <a:rPr lang="en-GB" dirty="0" err="1"/>
              <a:t>tekrar</a:t>
            </a:r>
            <a:r>
              <a:rPr lang="en-GB" dirty="0"/>
              <a:t> test </a:t>
            </a:r>
            <a:r>
              <a:rPr lang="en-GB" dirty="0" err="1"/>
              <a:t>edilmesi</a:t>
            </a:r>
            <a:r>
              <a:rPr lang="en-GB" dirty="0"/>
              <a:t>.</a:t>
            </a:r>
            <a:endParaRPr lang="en-GB" sz="2200" dirty="0"/>
          </a:p>
        </p:txBody>
      </p:sp>
      <p:sp>
        <p:nvSpPr>
          <p:cNvPr id="10" name="Google Shape;120;p15">
            <a:extLst>
              <a:ext uri="{FF2B5EF4-FFF2-40B4-BE49-F238E27FC236}">
                <a16:creationId xmlns:a16="http://schemas.microsoft.com/office/drawing/2014/main" id="{4BAC5266-7A90-0A44-8BE1-A72957F74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96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239436" y="2233934"/>
            <a:ext cx="5285475" cy="235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Regresyon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canlıda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kodun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yapılan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değişikliklerin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kontrolü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değişiklikler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çözümü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performans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geliştirmesi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54580-0E37-FC46-AAEB-988097E9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9" y="1307727"/>
            <a:ext cx="4550422" cy="4206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98F930-684A-724F-930C-F515045188B6}"/>
              </a:ext>
            </a:extLst>
          </p:cNvPr>
          <p:cNvSpPr txBox="1"/>
          <p:nvPr/>
        </p:nvSpPr>
        <p:spPr>
          <a:xfrm>
            <a:off x="3765177" y="4966447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source: </a:t>
            </a:r>
            <a:r>
              <a:rPr lang="en-US" sz="900" dirty="0" err="1">
                <a:solidFill>
                  <a:schemeClr val="bg2"/>
                </a:solidFill>
              </a:rPr>
              <a:t>Ranorex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5" name="Google Shape;120;p15">
            <a:extLst>
              <a:ext uri="{FF2B5EF4-FFF2-40B4-BE49-F238E27FC236}">
                <a16:creationId xmlns:a16="http://schemas.microsoft.com/office/drawing/2014/main" id="{561ACC84-6311-6149-AE4A-24693CFD6C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6961F-450A-6340-B3B9-CCEF9E62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8" y="1584960"/>
            <a:ext cx="4771356" cy="3337022"/>
          </a:xfrm>
          <a:prstGeom prst="rect">
            <a:avLst/>
          </a:prstGeom>
        </p:spPr>
      </p:pic>
      <p:sp>
        <p:nvSpPr>
          <p:cNvPr id="4" name="Google Shape;146;p19">
            <a:extLst>
              <a:ext uri="{FF2B5EF4-FFF2-40B4-BE49-F238E27FC236}">
                <a16:creationId xmlns:a16="http://schemas.microsoft.com/office/drawing/2014/main" id="{324D9B3F-D1B3-FD46-8F8A-599E5A56CEBA}"/>
              </a:ext>
            </a:extLst>
          </p:cNvPr>
          <p:cNvSpPr txBox="1">
            <a:spLocks/>
          </p:cNvSpPr>
          <p:nvPr/>
        </p:nvSpPr>
        <p:spPr>
          <a:xfrm>
            <a:off x="6208956" y="1425676"/>
            <a:ext cx="5285475" cy="349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Regresyon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testlerinin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öncelikli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amacı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kritik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alanlarının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hala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beklendiği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çalıştığını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etmektedir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 </a:t>
            </a:r>
          </a:p>
          <a:p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uzmanı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kritik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ligine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göre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regresyon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oluşturur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(20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adımlarınde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30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adımlık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koşulması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yeterli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olacaktır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62EB9267-88A8-464C-8D78-68A80D63E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45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7F35CA69-F627-6E47-AB4A-82D7AF871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07211-B55A-B941-B5D7-FF3FAD68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24" y="627496"/>
            <a:ext cx="2909455" cy="496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AF57F-E2BB-0849-8B49-26445ECE8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79" y="1264804"/>
            <a:ext cx="8063973" cy="30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7F35CA69-F627-6E47-AB4A-82D7AF871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07211-B55A-B941-B5D7-FF3FAD68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24" y="627496"/>
            <a:ext cx="2909455" cy="4965700"/>
          </a:xfrm>
          <a:prstGeom prst="rect">
            <a:avLst/>
          </a:prstGeom>
        </p:spPr>
      </p:pic>
      <p:sp>
        <p:nvSpPr>
          <p:cNvPr id="5" name="Google Shape;146;p19">
            <a:extLst>
              <a:ext uri="{FF2B5EF4-FFF2-40B4-BE49-F238E27FC236}">
                <a16:creationId xmlns:a16="http://schemas.microsoft.com/office/drawing/2014/main" id="{3BFD42D0-4D0A-5C47-A1CE-C5BCB8031070}"/>
              </a:ext>
            </a:extLst>
          </p:cNvPr>
          <p:cNvSpPr txBox="1">
            <a:spLocks/>
          </p:cNvSpPr>
          <p:nvPr/>
        </p:nvSpPr>
        <p:spPr>
          <a:xfrm>
            <a:off x="5217511" y="1074421"/>
            <a:ext cx="5648609" cy="345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GB" sz="2200" b="1" dirty="0" err="1"/>
              <a:t>Regresyon</a:t>
            </a:r>
            <a:r>
              <a:rPr lang="en-GB" sz="2200" b="1" dirty="0"/>
              <a:t> </a:t>
            </a:r>
            <a:r>
              <a:rPr lang="en-GB" sz="2200" b="1" dirty="0" err="1"/>
              <a:t>testleri</a:t>
            </a:r>
            <a:r>
              <a:rPr lang="en-GB" sz="2200" b="1" dirty="0"/>
              <a:t>:</a:t>
            </a:r>
          </a:p>
          <a:p>
            <a:pPr marL="50800" indent="0">
              <a:buNone/>
            </a:pPr>
            <a:endParaRPr lang="en-GB" sz="2200" b="1" dirty="0"/>
          </a:p>
          <a:p>
            <a:pPr fontAlgn="base"/>
            <a:r>
              <a:rPr lang="en-GB" sz="2200" dirty="0" err="1"/>
              <a:t>Yazılımın</a:t>
            </a:r>
            <a:r>
              <a:rPr lang="en-GB" sz="2200" dirty="0"/>
              <a:t> </a:t>
            </a:r>
            <a:r>
              <a:rPr lang="en-GB" sz="2200" dirty="0" err="1"/>
              <a:t>değişiklik</a:t>
            </a:r>
            <a:r>
              <a:rPr lang="en-GB" sz="2200" dirty="0"/>
              <a:t> </a:t>
            </a:r>
            <a:r>
              <a:rPr lang="en-GB" sz="2200" dirty="0" err="1"/>
              <a:t>sonrasında</a:t>
            </a:r>
            <a:r>
              <a:rPr lang="en-GB" sz="2200" dirty="0"/>
              <a:t> son </a:t>
            </a:r>
            <a:r>
              <a:rPr lang="en-GB" sz="2200" dirty="0" err="1"/>
              <a:t>kalitesinin</a:t>
            </a:r>
            <a:r>
              <a:rPr lang="en-GB" sz="2200" dirty="0"/>
              <a:t> </a:t>
            </a:r>
            <a:r>
              <a:rPr lang="en-GB" sz="2200" dirty="0" err="1"/>
              <a:t>kontrol</a:t>
            </a:r>
            <a:r>
              <a:rPr lang="en-GB" sz="2200" dirty="0"/>
              <a:t> </a:t>
            </a:r>
            <a:r>
              <a:rPr lang="en-GB" sz="2200" dirty="0" err="1"/>
              <a:t>edilmesini</a:t>
            </a:r>
            <a:endParaRPr lang="en-GB" sz="2200" dirty="0"/>
          </a:p>
          <a:p>
            <a:pPr fontAlgn="base"/>
            <a:r>
              <a:rPr lang="en-GB" sz="2200" dirty="0" err="1"/>
              <a:t>Daha</a:t>
            </a:r>
            <a:r>
              <a:rPr lang="en-GB" sz="2200" dirty="0"/>
              <a:t> </a:t>
            </a:r>
            <a:r>
              <a:rPr lang="en-GB" sz="2200" dirty="0" err="1"/>
              <a:t>önce</a:t>
            </a:r>
            <a:r>
              <a:rPr lang="en-GB" sz="2200" dirty="0"/>
              <a:t> </a:t>
            </a:r>
            <a:r>
              <a:rPr lang="en-GB" sz="2200" dirty="0" err="1"/>
              <a:t>çıkan</a:t>
            </a:r>
            <a:r>
              <a:rPr lang="en-GB" sz="2200" dirty="0"/>
              <a:t> </a:t>
            </a:r>
            <a:r>
              <a:rPr lang="en-GB" sz="2200" dirty="0" err="1"/>
              <a:t>hataların</a:t>
            </a:r>
            <a:r>
              <a:rPr lang="en-GB" sz="2200" dirty="0"/>
              <a:t> </a:t>
            </a:r>
            <a:r>
              <a:rPr lang="en-GB" sz="2200" dirty="0" err="1"/>
              <a:t>düzeldiğinin</a:t>
            </a:r>
            <a:r>
              <a:rPr lang="en-GB" sz="2200" dirty="0"/>
              <a:t> </a:t>
            </a:r>
            <a:r>
              <a:rPr lang="en-GB" sz="2200" dirty="0" err="1"/>
              <a:t>kontrolünü</a:t>
            </a:r>
            <a:endParaRPr lang="en-GB" sz="2200" dirty="0"/>
          </a:p>
          <a:p>
            <a:pPr fontAlgn="base"/>
            <a:r>
              <a:rPr lang="en-GB" sz="2200" dirty="0" err="1"/>
              <a:t>Yazılım</a:t>
            </a:r>
            <a:r>
              <a:rPr lang="en-GB" sz="2200" dirty="0"/>
              <a:t> </a:t>
            </a:r>
            <a:r>
              <a:rPr lang="en-GB" sz="2200" dirty="0" err="1"/>
              <a:t>ekibinin</a:t>
            </a:r>
            <a:r>
              <a:rPr lang="en-GB" sz="2200" dirty="0"/>
              <a:t> </a:t>
            </a:r>
            <a:r>
              <a:rPr lang="en-GB" sz="2200" dirty="0" err="1"/>
              <a:t>ürün</a:t>
            </a:r>
            <a:r>
              <a:rPr lang="en-GB" sz="2200" dirty="0"/>
              <a:t> </a:t>
            </a:r>
            <a:r>
              <a:rPr lang="en-GB" sz="2200" dirty="0" err="1"/>
              <a:t>hakkında</a:t>
            </a:r>
            <a:r>
              <a:rPr lang="en-GB" sz="2200" dirty="0"/>
              <a:t> </a:t>
            </a:r>
            <a:r>
              <a:rPr lang="en-GB" sz="2200" dirty="0" err="1"/>
              <a:t>güveninin</a:t>
            </a:r>
            <a:r>
              <a:rPr lang="en-GB" sz="2200" dirty="0"/>
              <a:t> </a:t>
            </a:r>
            <a:r>
              <a:rPr lang="en-GB" sz="2200" dirty="0" err="1"/>
              <a:t>artmasını</a:t>
            </a:r>
            <a:r>
              <a:rPr lang="en-GB" sz="2200" dirty="0"/>
              <a:t> </a:t>
            </a:r>
            <a:r>
              <a:rPr lang="en-GB" sz="2200" dirty="0" err="1"/>
              <a:t>sağlar</a:t>
            </a:r>
            <a:endParaRPr lang="en-GB" sz="2200" dirty="0"/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6430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2727922"/>
            <a:ext cx="8249100" cy="32067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dirty="0" err="1"/>
              <a:t>Kullanıcıların</a:t>
            </a:r>
            <a:r>
              <a:rPr lang="en-GB" dirty="0"/>
              <a:t> </a:t>
            </a:r>
            <a:r>
              <a:rPr lang="en-GB" dirty="0" err="1"/>
              <a:t>yoğun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kullanıldığı</a:t>
            </a:r>
            <a:r>
              <a:rPr lang="en-GB" dirty="0"/>
              <a:t> </a:t>
            </a:r>
            <a:r>
              <a:rPr lang="en-GB" dirty="0" err="1"/>
              <a:t>alanlar</a:t>
            </a:r>
            <a:r>
              <a:rPr lang="en-GB" dirty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err="1"/>
              <a:t>Genellikle</a:t>
            </a:r>
            <a:r>
              <a:rPr lang="en-GB" dirty="0"/>
              <a:t> </a:t>
            </a:r>
            <a:r>
              <a:rPr lang="en-GB" dirty="0" err="1"/>
              <a:t>hata</a:t>
            </a:r>
            <a:r>
              <a:rPr lang="en-GB" dirty="0"/>
              <a:t> </a:t>
            </a:r>
            <a:r>
              <a:rPr lang="en-GB" dirty="0" err="1"/>
              <a:t>çıkan</a:t>
            </a:r>
            <a:r>
              <a:rPr lang="en-GB" dirty="0"/>
              <a:t> </a:t>
            </a:r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alanları</a:t>
            </a:r>
            <a:r>
              <a:rPr lang="en-GB" dirty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/>
              <a:t>Ana </a:t>
            </a:r>
            <a:r>
              <a:rPr lang="en-GB" dirty="0" err="1"/>
              <a:t>fonksiyonlar</a:t>
            </a:r>
            <a:r>
              <a:rPr lang="en-GB" dirty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karmaşık</a:t>
            </a:r>
            <a:r>
              <a:rPr lang="en-GB" dirty="0"/>
              <a:t> </a:t>
            </a:r>
            <a:r>
              <a:rPr lang="en-GB" dirty="0" err="1"/>
              <a:t>fonksiyonlar</a:t>
            </a:r>
            <a:r>
              <a:rPr lang="en-GB" dirty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/>
              <a:t>Son </a:t>
            </a:r>
            <a:r>
              <a:rPr lang="en-GB" dirty="0" err="1"/>
              <a:t>değişikliklerin</a:t>
            </a:r>
            <a:r>
              <a:rPr lang="en-GB" dirty="0"/>
              <a:t> </a:t>
            </a:r>
            <a:r>
              <a:rPr lang="en-GB" dirty="0" err="1"/>
              <a:t>yapıldığı</a:t>
            </a:r>
            <a:r>
              <a:rPr lang="en-GB" dirty="0"/>
              <a:t> </a:t>
            </a:r>
            <a:r>
              <a:rPr lang="en-GB" dirty="0" err="1"/>
              <a:t>alanlar</a:t>
            </a:r>
            <a:r>
              <a:rPr lang="en-GB" dirty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err="1"/>
              <a:t>Önemli</a:t>
            </a:r>
            <a:r>
              <a:rPr lang="en-GB" dirty="0"/>
              <a:t> </a:t>
            </a:r>
            <a:r>
              <a:rPr lang="en-GB" dirty="0" err="1"/>
              <a:t>entegrasyonlar</a:t>
            </a:r>
            <a:r>
              <a:rPr lang="en-GB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8" y="1150478"/>
            <a:ext cx="9256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Regresyon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adımları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seçimde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dikkat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edilmesi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gereken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noktalar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4B537-EC58-DC44-AD33-00F0A9710EEE}"/>
              </a:ext>
            </a:extLst>
          </p:cNvPr>
          <p:cNvSpPr txBox="1"/>
          <p:nvPr/>
        </p:nvSpPr>
        <p:spPr>
          <a:xfrm>
            <a:off x="11090416" y="6182352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source: </a:t>
            </a:r>
            <a:r>
              <a:rPr lang="en-US" sz="900" dirty="0" err="1">
                <a:solidFill>
                  <a:schemeClr val="bg2"/>
                </a:solidFill>
              </a:rPr>
              <a:t>testLodge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9" name="Google Shape;120;p15">
            <a:extLst>
              <a:ext uri="{FF2B5EF4-FFF2-40B4-BE49-F238E27FC236}">
                <a16:creationId xmlns:a16="http://schemas.microsoft.com/office/drawing/2014/main" id="{8C6B8219-956F-9041-A0CF-0BB4EAC5DC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/>
              <a:t>Testi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45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218</Words>
  <Application>Microsoft Macintosh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Software Development Life Cycle</dc:title>
  <cp:lastModifiedBy>Ozan İlhan</cp:lastModifiedBy>
  <cp:revision>27</cp:revision>
  <dcterms:modified xsi:type="dcterms:W3CDTF">2020-07-11T20:48:58Z</dcterms:modified>
</cp:coreProperties>
</file>