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0"/>
  </p:notesMasterIdLst>
  <p:sldIdLst>
    <p:sldId id="283" r:id="rId2"/>
    <p:sldId id="258" r:id="rId3"/>
    <p:sldId id="281" r:id="rId4"/>
    <p:sldId id="288" r:id="rId5"/>
    <p:sldId id="289" r:id="rId6"/>
    <p:sldId id="290" r:id="rId7"/>
    <p:sldId id="272" r:id="rId8"/>
    <p:sldId id="274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2"/>
    <p:restoredTop sz="85578"/>
  </p:normalViewPr>
  <p:slideViewPr>
    <p:cSldViewPr snapToGrid="0" snapToObjects="1">
      <p:cViewPr varScale="1">
        <p:scale>
          <a:sx n="109" d="100"/>
          <a:sy n="109" d="100"/>
        </p:scale>
        <p:origin x="1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19535F-AA82-B94B-8894-F3C066EA6D64}" type="doc">
      <dgm:prSet loTypeId="urn:microsoft.com/office/officeart/2005/8/layout/hProcess9" loCatId="" qsTypeId="urn:microsoft.com/office/officeart/2005/8/quickstyle/simple1" qsCatId="simple" csTypeId="urn:microsoft.com/office/officeart/2005/8/colors/accent1_2" csCatId="accent1" phldr="1"/>
      <dgm:spPr/>
    </dgm:pt>
    <dgm:pt modelId="{35EBA7A8-851F-E542-96E0-FF8C8D0B9DEA}">
      <dgm:prSet phldrT="[Text]"/>
      <dgm:spPr/>
      <dgm:t>
        <a:bodyPr/>
        <a:lstStyle/>
        <a:p>
          <a:r>
            <a:rPr lang="en-US" dirty="0" err="1"/>
            <a:t>Elimizde</a:t>
          </a:r>
          <a:r>
            <a:rPr lang="en-US" dirty="0"/>
            <a:t> </a:t>
          </a:r>
          <a:r>
            <a:rPr lang="en-US" dirty="0" err="1"/>
            <a:t>hangi</a:t>
          </a:r>
          <a:r>
            <a:rPr lang="en-US" dirty="0"/>
            <a:t> </a:t>
          </a:r>
          <a:r>
            <a:rPr lang="en-US" dirty="0" err="1"/>
            <a:t>veriler</a:t>
          </a:r>
          <a:r>
            <a:rPr lang="en-US" dirty="0"/>
            <a:t> </a:t>
          </a:r>
          <a:r>
            <a:rPr lang="en-US" dirty="0" err="1"/>
            <a:t>mevcut</a:t>
          </a:r>
          <a:r>
            <a:rPr lang="en-US" dirty="0"/>
            <a:t>?</a:t>
          </a:r>
        </a:p>
      </dgm:t>
    </dgm:pt>
    <dgm:pt modelId="{0D8AD98B-9494-B149-AC00-6D87F15BDA37}" type="parTrans" cxnId="{287ED20E-836E-3E47-9F8B-25F5B4A32DCC}">
      <dgm:prSet/>
      <dgm:spPr/>
      <dgm:t>
        <a:bodyPr/>
        <a:lstStyle/>
        <a:p>
          <a:endParaRPr lang="en-US"/>
        </a:p>
      </dgm:t>
    </dgm:pt>
    <dgm:pt modelId="{15EA9DEA-E942-7D4D-B1D6-326BB01CF8DF}" type="sibTrans" cxnId="{287ED20E-836E-3E47-9F8B-25F5B4A32DCC}">
      <dgm:prSet/>
      <dgm:spPr/>
      <dgm:t>
        <a:bodyPr/>
        <a:lstStyle/>
        <a:p>
          <a:endParaRPr lang="en-US"/>
        </a:p>
      </dgm:t>
    </dgm:pt>
    <dgm:pt modelId="{ADA4EA94-AC95-D14D-A5F8-322B497CCA0E}">
      <dgm:prSet phldrT="[Text]"/>
      <dgm:spPr/>
      <dgm:t>
        <a:bodyPr/>
        <a:lstStyle/>
        <a:p>
          <a:r>
            <a:rPr lang="en-US" dirty="0" err="1"/>
            <a:t>Uygulama</a:t>
          </a:r>
          <a:r>
            <a:rPr lang="en-US" dirty="0"/>
            <a:t> </a:t>
          </a:r>
          <a:r>
            <a:rPr lang="en-US" dirty="0" err="1"/>
            <a:t>riskleri</a:t>
          </a:r>
          <a:r>
            <a:rPr lang="en-US" dirty="0"/>
            <a:t> </a:t>
          </a:r>
          <a:r>
            <a:rPr lang="en-US" dirty="0" err="1"/>
            <a:t>neler</a:t>
          </a:r>
          <a:r>
            <a:rPr lang="en-US" dirty="0"/>
            <a:t>?</a:t>
          </a:r>
        </a:p>
      </dgm:t>
    </dgm:pt>
    <dgm:pt modelId="{9F37053A-2C38-1E49-BC27-D163CFE7DBC2}" type="parTrans" cxnId="{2F27B691-023C-984D-8876-2137C8145BD0}">
      <dgm:prSet/>
      <dgm:spPr/>
      <dgm:t>
        <a:bodyPr/>
        <a:lstStyle/>
        <a:p>
          <a:endParaRPr lang="en-US"/>
        </a:p>
      </dgm:t>
    </dgm:pt>
    <dgm:pt modelId="{0F431602-363F-524A-BBCA-D01C143D05BC}" type="sibTrans" cxnId="{2F27B691-023C-984D-8876-2137C8145BD0}">
      <dgm:prSet/>
      <dgm:spPr/>
      <dgm:t>
        <a:bodyPr/>
        <a:lstStyle/>
        <a:p>
          <a:endParaRPr lang="en-US"/>
        </a:p>
      </dgm:t>
    </dgm:pt>
    <dgm:pt modelId="{85124048-7D8B-3E48-BB72-FCF5329567E1}">
      <dgm:prSet phldrT="[Text]"/>
      <dgm:spPr/>
      <dgm:t>
        <a:bodyPr/>
        <a:lstStyle/>
        <a:p>
          <a:r>
            <a:rPr lang="en-US" dirty="0" err="1"/>
            <a:t>Uygulamada</a:t>
          </a:r>
          <a:r>
            <a:rPr lang="en-US" dirty="0"/>
            <a:t> ne </a:t>
          </a:r>
          <a:r>
            <a:rPr lang="en-US" dirty="0" err="1"/>
            <a:t>değişiyor</a:t>
          </a:r>
          <a:r>
            <a:rPr lang="en-US" dirty="0"/>
            <a:t>?</a:t>
          </a:r>
        </a:p>
      </dgm:t>
    </dgm:pt>
    <dgm:pt modelId="{C793CED7-6491-784E-8C7A-BF6FFA7B2EFC}" type="parTrans" cxnId="{9E22FCEE-8607-6242-B9DE-90E06E054C03}">
      <dgm:prSet/>
      <dgm:spPr/>
      <dgm:t>
        <a:bodyPr/>
        <a:lstStyle/>
        <a:p>
          <a:endParaRPr lang="en-US"/>
        </a:p>
      </dgm:t>
    </dgm:pt>
    <dgm:pt modelId="{79B8AB9E-2E48-8146-BCBB-43218428F066}" type="sibTrans" cxnId="{9E22FCEE-8607-6242-B9DE-90E06E054C03}">
      <dgm:prSet/>
      <dgm:spPr/>
      <dgm:t>
        <a:bodyPr/>
        <a:lstStyle/>
        <a:p>
          <a:endParaRPr lang="en-US"/>
        </a:p>
      </dgm:t>
    </dgm:pt>
    <dgm:pt modelId="{B31E9DDA-9A16-8C4F-8B95-535342E32BDC}" type="pres">
      <dgm:prSet presAssocID="{0D19535F-AA82-B94B-8894-F3C066EA6D64}" presName="CompostProcess" presStyleCnt="0">
        <dgm:presLayoutVars>
          <dgm:dir/>
          <dgm:resizeHandles val="exact"/>
        </dgm:presLayoutVars>
      </dgm:prSet>
      <dgm:spPr/>
    </dgm:pt>
    <dgm:pt modelId="{18E29B7F-DA89-8C46-8C38-68DAEB2EAB86}" type="pres">
      <dgm:prSet presAssocID="{0D19535F-AA82-B94B-8894-F3C066EA6D64}" presName="arrow" presStyleLbl="bgShp" presStyleIdx="0" presStyleCnt="1"/>
      <dgm:spPr/>
    </dgm:pt>
    <dgm:pt modelId="{FD6A1583-48A7-134D-ACEA-0B216C254797}" type="pres">
      <dgm:prSet presAssocID="{0D19535F-AA82-B94B-8894-F3C066EA6D64}" presName="linearProcess" presStyleCnt="0"/>
      <dgm:spPr/>
    </dgm:pt>
    <dgm:pt modelId="{32F1FF88-6DD8-B243-99E0-591AA0FB7983}" type="pres">
      <dgm:prSet presAssocID="{35EBA7A8-851F-E542-96E0-FF8C8D0B9DEA}" presName="textNode" presStyleLbl="node1" presStyleIdx="0" presStyleCnt="3">
        <dgm:presLayoutVars>
          <dgm:bulletEnabled val="1"/>
        </dgm:presLayoutVars>
      </dgm:prSet>
      <dgm:spPr/>
    </dgm:pt>
    <dgm:pt modelId="{9A8345B7-3250-0045-BEF7-2E8A9A3624D2}" type="pres">
      <dgm:prSet presAssocID="{15EA9DEA-E942-7D4D-B1D6-326BB01CF8DF}" presName="sibTrans" presStyleCnt="0"/>
      <dgm:spPr/>
    </dgm:pt>
    <dgm:pt modelId="{94A225CD-0F0F-1743-9B09-0A981E5134A1}" type="pres">
      <dgm:prSet presAssocID="{ADA4EA94-AC95-D14D-A5F8-322B497CCA0E}" presName="textNode" presStyleLbl="node1" presStyleIdx="1" presStyleCnt="3">
        <dgm:presLayoutVars>
          <dgm:bulletEnabled val="1"/>
        </dgm:presLayoutVars>
      </dgm:prSet>
      <dgm:spPr/>
    </dgm:pt>
    <dgm:pt modelId="{6785BE47-4416-2B49-9980-78E58FF53D28}" type="pres">
      <dgm:prSet presAssocID="{0F431602-363F-524A-BBCA-D01C143D05BC}" presName="sibTrans" presStyleCnt="0"/>
      <dgm:spPr/>
    </dgm:pt>
    <dgm:pt modelId="{2EF37C9E-0C95-9A41-AC14-1828B2D21478}" type="pres">
      <dgm:prSet presAssocID="{85124048-7D8B-3E48-BB72-FCF5329567E1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287ED20E-836E-3E47-9F8B-25F5B4A32DCC}" srcId="{0D19535F-AA82-B94B-8894-F3C066EA6D64}" destId="{35EBA7A8-851F-E542-96E0-FF8C8D0B9DEA}" srcOrd="0" destOrd="0" parTransId="{0D8AD98B-9494-B149-AC00-6D87F15BDA37}" sibTransId="{15EA9DEA-E942-7D4D-B1D6-326BB01CF8DF}"/>
    <dgm:cxn modelId="{B87B1164-B8FF-BB40-BC43-8FA02BEC243C}" type="presOf" srcId="{0D19535F-AA82-B94B-8894-F3C066EA6D64}" destId="{B31E9DDA-9A16-8C4F-8B95-535342E32BDC}" srcOrd="0" destOrd="0" presId="urn:microsoft.com/office/officeart/2005/8/layout/hProcess9"/>
    <dgm:cxn modelId="{18E18C71-1A02-6C4C-A6B5-6983228F1D95}" type="presOf" srcId="{ADA4EA94-AC95-D14D-A5F8-322B497CCA0E}" destId="{94A225CD-0F0F-1743-9B09-0A981E5134A1}" srcOrd="0" destOrd="0" presId="urn:microsoft.com/office/officeart/2005/8/layout/hProcess9"/>
    <dgm:cxn modelId="{2F27B691-023C-984D-8876-2137C8145BD0}" srcId="{0D19535F-AA82-B94B-8894-F3C066EA6D64}" destId="{ADA4EA94-AC95-D14D-A5F8-322B497CCA0E}" srcOrd="1" destOrd="0" parTransId="{9F37053A-2C38-1E49-BC27-D163CFE7DBC2}" sibTransId="{0F431602-363F-524A-BBCA-D01C143D05BC}"/>
    <dgm:cxn modelId="{58052DC2-5141-C54F-9E5A-57E8D0E3A7BB}" type="presOf" srcId="{35EBA7A8-851F-E542-96E0-FF8C8D0B9DEA}" destId="{32F1FF88-6DD8-B243-99E0-591AA0FB7983}" srcOrd="0" destOrd="0" presId="urn:microsoft.com/office/officeart/2005/8/layout/hProcess9"/>
    <dgm:cxn modelId="{9E22FCEE-8607-6242-B9DE-90E06E054C03}" srcId="{0D19535F-AA82-B94B-8894-F3C066EA6D64}" destId="{85124048-7D8B-3E48-BB72-FCF5329567E1}" srcOrd="2" destOrd="0" parTransId="{C793CED7-6491-784E-8C7A-BF6FFA7B2EFC}" sibTransId="{79B8AB9E-2E48-8146-BCBB-43218428F066}"/>
    <dgm:cxn modelId="{FB467DF5-B937-BD41-A17E-36588C38AEB2}" type="presOf" srcId="{85124048-7D8B-3E48-BB72-FCF5329567E1}" destId="{2EF37C9E-0C95-9A41-AC14-1828B2D21478}" srcOrd="0" destOrd="0" presId="urn:microsoft.com/office/officeart/2005/8/layout/hProcess9"/>
    <dgm:cxn modelId="{E4E07343-702E-E146-8115-04E229AFFC74}" type="presParOf" srcId="{B31E9DDA-9A16-8C4F-8B95-535342E32BDC}" destId="{18E29B7F-DA89-8C46-8C38-68DAEB2EAB86}" srcOrd="0" destOrd="0" presId="urn:microsoft.com/office/officeart/2005/8/layout/hProcess9"/>
    <dgm:cxn modelId="{778D255F-4F21-D94F-8188-1B3DB0FBA1F4}" type="presParOf" srcId="{B31E9DDA-9A16-8C4F-8B95-535342E32BDC}" destId="{FD6A1583-48A7-134D-ACEA-0B216C254797}" srcOrd="1" destOrd="0" presId="urn:microsoft.com/office/officeart/2005/8/layout/hProcess9"/>
    <dgm:cxn modelId="{6062393B-25FF-C748-BA9B-1866F1CFD212}" type="presParOf" srcId="{FD6A1583-48A7-134D-ACEA-0B216C254797}" destId="{32F1FF88-6DD8-B243-99E0-591AA0FB7983}" srcOrd="0" destOrd="0" presId="urn:microsoft.com/office/officeart/2005/8/layout/hProcess9"/>
    <dgm:cxn modelId="{279CD3D0-E81E-2D47-9DFC-71ACFB6231C4}" type="presParOf" srcId="{FD6A1583-48A7-134D-ACEA-0B216C254797}" destId="{9A8345B7-3250-0045-BEF7-2E8A9A3624D2}" srcOrd="1" destOrd="0" presId="urn:microsoft.com/office/officeart/2005/8/layout/hProcess9"/>
    <dgm:cxn modelId="{72858B10-D8BC-0941-800F-8C12A600A9FB}" type="presParOf" srcId="{FD6A1583-48A7-134D-ACEA-0B216C254797}" destId="{94A225CD-0F0F-1743-9B09-0A981E5134A1}" srcOrd="2" destOrd="0" presId="urn:microsoft.com/office/officeart/2005/8/layout/hProcess9"/>
    <dgm:cxn modelId="{379C5032-2222-9840-8E26-83D3022E8264}" type="presParOf" srcId="{FD6A1583-48A7-134D-ACEA-0B216C254797}" destId="{6785BE47-4416-2B49-9980-78E58FF53D28}" srcOrd="3" destOrd="0" presId="urn:microsoft.com/office/officeart/2005/8/layout/hProcess9"/>
    <dgm:cxn modelId="{6F268F0A-C7BB-C34A-A872-A8F38E55AE64}" type="presParOf" srcId="{FD6A1583-48A7-134D-ACEA-0B216C254797}" destId="{2EF37C9E-0C95-9A41-AC14-1828B2D21478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E29B7F-DA89-8C46-8C38-68DAEB2EAB86}">
      <dsp:nvSpPr>
        <dsp:cNvPr id="0" name=""/>
        <dsp:cNvSpPr/>
      </dsp:nvSpPr>
      <dsp:spPr>
        <a:xfrm>
          <a:off x="396410" y="0"/>
          <a:ext cx="4492654" cy="34176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F1FF88-6DD8-B243-99E0-591AA0FB7983}">
      <dsp:nvSpPr>
        <dsp:cNvPr id="0" name=""/>
        <dsp:cNvSpPr/>
      </dsp:nvSpPr>
      <dsp:spPr>
        <a:xfrm>
          <a:off x="5677" y="1025280"/>
          <a:ext cx="1701262" cy="136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Elimizde</a:t>
          </a:r>
          <a:r>
            <a:rPr lang="en-US" sz="1900" kern="1200" dirty="0"/>
            <a:t> </a:t>
          </a:r>
          <a:r>
            <a:rPr lang="en-US" sz="1900" kern="1200" dirty="0" err="1"/>
            <a:t>hangi</a:t>
          </a:r>
          <a:r>
            <a:rPr lang="en-US" sz="1900" kern="1200" dirty="0"/>
            <a:t> </a:t>
          </a:r>
          <a:r>
            <a:rPr lang="en-US" sz="1900" kern="1200" dirty="0" err="1"/>
            <a:t>veriler</a:t>
          </a:r>
          <a:r>
            <a:rPr lang="en-US" sz="1900" kern="1200" dirty="0"/>
            <a:t> </a:t>
          </a:r>
          <a:r>
            <a:rPr lang="en-US" sz="1900" kern="1200" dirty="0" err="1"/>
            <a:t>mevcut</a:t>
          </a:r>
          <a:r>
            <a:rPr lang="en-US" sz="1900" kern="1200" dirty="0"/>
            <a:t>?</a:t>
          </a:r>
        </a:p>
      </dsp:txBody>
      <dsp:txXfrm>
        <a:off x="72410" y="1092013"/>
        <a:ext cx="1567796" cy="1233574"/>
      </dsp:txXfrm>
    </dsp:sp>
    <dsp:sp modelId="{94A225CD-0F0F-1743-9B09-0A981E5134A1}">
      <dsp:nvSpPr>
        <dsp:cNvPr id="0" name=""/>
        <dsp:cNvSpPr/>
      </dsp:nvSpPr>
      <dsp:spPr>
        <a:xfrm>
          <a:off x="1792106" y="1025280"/>
          <a:ext cx="1701262" cy="136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Uygulama</a:t>
          </a:r>
          <a:r>
            <a:rPr lang="en-US" sz="1900" kern="1200" dirty="0"/>
            <a:t> </a:t>
          </a:r>
          <a:r>
            <a:rPr lang="en-US" sz="1900" kern="1200" dirty="0" err="1"/>
            <a:t>riskleri</a:t>
          </a:r>
          <a:r>
            <a:rPr lang="en-US" sz="1900" kern="1200" dirty="0"/>
            <a:t> </a:t>
          </a:r>
          <a:r>
            <a:rPr lang="en-US" sz="1900" kern="1200" dirty="0" err="1"/>
            <a:t>neler</a:t>
          </a:r>
          <a:r>
            <a:rPr lang="en-US" sz="1900" kern="1200" dirty="0"/>
            <a:t>?</a:t>
          </a:r>
        </a:p>
      </dsp:txBody>
      <dsp:txXfrm>
        <a:off x="1858839" y="1092013"/>
        <a:ext cx="1567796" cy="1233574"/>
      </dsp:txXfrm>
    </dsp:sp>
    <dsp:sp modelId="{2EF37C9E-0C95-9A41-AC14-1828B2D21478}">
      <dsp:nvSpPr>
        <dsp:cNvPr id="0" name=""/>
        <dsp:cNvSpPr/>
      </dsp:nvSpPr>
      <dsp:spPr>
        <a:xfrm>
          <a:off x="3578535" y="1025280"/>
          <a:ext cx="1701262" cy="136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Uygulamada</a:t>
          </a:r>
          <a:r>
            <a:rPr lang="en-US" sz="1900" kern="1200" dirty="0"/>
            <a:t> ne </a:t>
          </a:r>
          <a:r>
            <a:rPr lang="en-US" sz="1900" kern="1200" dirty="0" err="1"/>
            <a:t>değişiyor</a:t>
          </a:r>
          <a:r>
            <a:rPr lang="en-US" sz="1900" kern="1200" dirty="0"/>
            <a:t>?</a:t>
          </a:r>
        </a:p>
      </dsp:txBody>
      <dsp:txXfrm>
        <a:off x="3645268" y="1092013"/>
        <a:ext cx="1567796" cy="12335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GB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20693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/>
            <a:endParaRPr lang="en-GB" b="0" dirty="0">
              <a:effectLst/>
            </a:endParaRPr>
          </a:p>
        </p:txBody>
      </p:sp>
      <p:sp>
        <p:nvSpPr>
          <p:cNvPr id="126" name="Google Shape;1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3385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 fontAlgn="base"/>
            <a:endParaRPr lang="en-GB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9944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0800" indent="0">
              <a:buNone/>
            </a:pPr>
            <a:endParaRPr lang="en-GB" sz="1100" dirty="0"/>
          </a:p>
        </p:txBody>
      </p:sp>
      <p:sp>
        <p:nvSpPr>
          <p:cNvPr id="126" name="Google Shape;1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9094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indent="0">
              <a:lnSpc>
                <a:spcPct val="115000"/>
              </a:lnSpc>
              <a:spcBef>
                <a:spcPts val="0"/>
              </a:spcBef>
              <a:buSzPts val="2200"/>
              <a:buNone/>
            </a:pPr>
            <a:endParaRPr lang="en-GB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Google Shape;1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6227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/>
            <a:endParaRPr lang="tr-TR" dirty="0"/>
          </a:p>
        </p:txBody>
      </p:sp>
      <p:sp>
        <p:nvSpPr>
          <p:cNvPr id="118" name="Google Shape;1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8450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/>
            <a:endParaRPr lang="en-GB" b="1" dirty="0">
              <a:effectLst/>
            </a:endParaRPr>
          </a:p>
        </p:txBody>
      </p:sp>
      <p:sp>
        <p:nvSpPr>
          <p:cNvPr id="118" name="Google Shape;1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28111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/>
            <a:endParaRPr lang="en-GB" b="0" dirty="0">
              <a:effectLst/>
            </a:endParaRPr>
          </a:p>
        </p:txBody>
      </p:sp>
      <p:sp>
        <p:nvSpPr>
          <p:cNvPr id="126" name="Google Shape;1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8749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0" y="6356350"/>
            <a:ext cx="12192000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59724" y="6413184"/>
            <a:ext cx="5157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7" name="Google Shape;17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822896" y="6437887"/>
            <a:ext cx="2235755" cy="33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>
            <a:spLocks noGrp="1"/>
          </p:cNvSpPr>
          <p:nvPr>
            <p:ph type="subTitle" idx="2"/>
          </p:nvPr>
        </p:nvSpPr>
        <p:spPr>
          <a:xfrm>
            <a:off x="15250" y="346950"/>
            <a:ext cx="7867500" cy="608700"/>
          </a:xfrm>
          <a:prstGeom prst="rect">
            <a:avLst/>
          </a:prstGeom>
        </p:spPr>
        <p:txBody>
          <a:bodyPr spcFirstLastPara="1" wrap="square" lIns="91425" tIns="45700" rIns="91425" bIns="45700" anchor="t" anchorCtr="0"/>
          <a:lstStyle>
            <a:lvl1pPr lvl="0" rtl="0">
              <a:spcBef>
                <a:spcPts val="1000"/>
              </a:spcBef>
              <a:spcAft>
                <a:spcPts val="0"/>
              </a:spcAft>
              <a:buNone/>
              <a:defRPr sz="2400" b="1"/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3"/>
          </p:nvPr>
        </p:nvSpPr>
        <p:spPr>
          <a:xfrm>
            <a:off x="1796425" y="1251825"/>
            <a:ext cx="7867500" cy="2710500"/>
          </a:xfrm>
          <a:prstGeom prst="rect">
            <a:avLst/>
          </a:prstGeom>
        </p:spPr>
        <p:txBody>
          <a:bodyPr spcFirstLastPara="1" wrap="square" lIns="91425" tIns="45700" rIns="91425" bIns="45700" anchor="t" anchorCtr="0"/>
          <a:lstStyle>
            <a:lvl1pPr lvl="0" rtl="0">
              <a:spcBef>
                <a:spcPts val="100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0" y="6356350"/>
            <a:ext cx="12192000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59724" y="6413184"/>
            <a:ext cx="5157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3" name="Google Shape;2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822896" y="6437887"/>
            <a:ext cx="2235755" cy="3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0" y="6356350"/>
            <a:ext cx="12192000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2"/>
          </p:nvPr>
        </p:nvSpPr>
        <p:spPr>
          <a:xfrm>
            <a:off x="59724" y="6413184"/>
            <a:ext cx="5157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40" name="Google Shape;4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822896" y="6437887"/>
            <a:ext cx="2235755" cy="3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7" name="Google Shape;47;p6"/>
          <p:cNvSpPr/>
          <p:nvPr/>
        </p:nvSpPr>
        <p:spPr>
          <a:xfrm>
            <a:off x="0" y="6356350"/>
            <a:ext cx="12192000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2"/>
          </p:nvPr>
        </p:nvSpPr>
        <p:spPr>
          <a:xfrm>
            <a:off x="59724" y="6413184"/>
            <a:ext cx="5157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49" name="Google Shape;4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822896" y="6437887"/>
            <a:ext cx="2235755" cy="3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6" name="Google Shape;5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9" name="Google Shape;59;p7"/>
          <p:cNvSpPr/>
          <p:nvPr/>
        </p:nvSpPr>
        <p:spPr>
          <a:xfrm>
            <a:off x="0" y="6356350"/>
            <a:ext cx="12192000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7"/>
          <p:cNvSpPr txBox="1">
            <a:spLocks noGrp="1"/>
          </p:cNvSpPr>
          <p:nvPr>
            <p:ph type="body" idx="5"/>
          </p:nvPr>
        </p:nvSpPr>
        <p:spPr>
          <a:xfrm>
            <a:off x="59724" y="6413184"/>
            <a:ext cx="5157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61" name="Google Shape;61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822896" y="6437887"/>
            <a:ext cx="2235755" cy="3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" name="Google Shape;70;p9"/>
          <p:cNvSpPr/>
          <p:nvPr/>
        </p:nvSpPr>
        <p:spPr>
          <a:xfrm>
            <a:off x="0" y="6356350"/>
            <a:ext cx="12192000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9"/>
          <p:cNvSpPr txBox="1">
            <a:spLocks noGrp="1"/>
          </p:cNvSpPr>
          <p:nvPr>
            <p:ph type="body" idx="1"/>
          </p:nvPr>
        </p:nvSpPr>
        <p:spPr>
          <a:xfrm>
            <a:off x="59724" y="6413184"/>
            <a:ext cx="5157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72" name="Google Shape;7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822896" y="6437887"/>
            <a:ext cx="2235755" cy="3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6" name="Google Shape;76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7" name="Google Shape;77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0" name="Google Shape;80;p10"/>
          <p:cNvSpPr/>
          <p:nvPr/>
        </p:nvSpPr>
        <p:spPr>
          <a:xfrm>
            <a:off x="0" y="6356350"/>
            <a:ext cx="12192000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0"/>
          <p:cNvSpPr txBox="1">
            <a:spLocks noGrp="1"/>
          </p:cNvSpPr>
          <p:nvPr>
            <p:ph type="body" idx="3"/>
          </p:nvPr>
        </p:nvSpPr>
        <p:spPr>
          <a:xfrm>
            <a:off x="59724" y="6413184"/>
            <a:ext cx="5157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2" name="Google Shape;8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822896" y="6437887"/>
            <a:ext cx="2235755" cy="3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6" name="Google Shape;9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9" name="Google Shape;99;p12"/>
          <p:cNvSpPr/>
          <p:nvPr/>
        </p:nvSpPr>
        <p:spPr>
          <a:xfrm>
            <a:off x="0" y="6356350"/>
            <a:ext cx="12192000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2"/>
          <p:cNvSpPr txBox="1">
            <a:spLocks noGrp="1"/>
          </p:cNvSpPr>
          <p:nvPr>
            <p:ph type="body" idx="2"/>
          </p:nvPr>
        </p:nvSpPr>
        <p:spPr>
          <a:xfrm>
            <a:off x="59724" y="6413184"/>
            <a:ext cx="5157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01" name="Google Shape;101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822896" y="6437887"/>
            <a:ext cx="2235755" cy="3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body" idx="1"/>
          </p:nvPr>
        </p:nvSpPr>
        <p:spPr>
          <a:xfrm rot="5400000">
            <a:off x="1666050" y="-596100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5" name="Google Shape;10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8" name="Google Shape;108;p13"/>
          <p:cNvSpPr/>
          <p:nvPr/>
        </p:nvSpPr>
        <p:spPr>
          <a:xfrm>
            <a:off x="0" y="6356350"/>
            <a:ext cx="12192000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3"/>
          <p:cNvSpPr txBox="1">
            <a:spLocks noGrp="1"/>
          </p:cNvSpPr>
          <p:nvPr>
            <p:ph type="body" idx="2"/>
          </p:nvPr>
        </p:nvSpPr>
        <p:spPr>
          <a:xfrm>
            <a:off x="59724" y="6413184"/>
            <a:ext cx="5157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10" name="Google Shape;110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822896" y="6437887"/>
            <a:ext cx="2235755" cy="3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E90A2-60CF-834D-AB3B-E7372F1B56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190D64-23DD-2B41-8F14-724275A5AB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A9975E-C480-5247-A219-2534F70DFC0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2BC03849-82C7-164D-9FB0-C0B8CB2F4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Google Shape;115;p14">
            <a:extLst>
              <a:ext uri="{FF2B5EF4-FFF2-40B4-BE49-F238E27FC236}">
                <a16:creationId xmlns:a16="http://schemas.microsoft.com/office/drawing/2014/main" id="{C4AFCDD7-F3FA-264B-9871-1654B0017A6E}"/>
              </a:ext>
            </a:extLst>
          </p:cNvPr>
          <p:cNvSpPr txBox="1">
            <a:spLocks/>
          </p:cNvSpPr>
          <p:nvPr/>
        </p:nvSpPr>
        <p:spPr>
          <a:xfrm>
            <a:off x="2291550" y="2434813"/>
            <a:ext cx="7608900" cy="9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3600" b="1" dirty="0">
                <a:solidFill>
                  <a:schemeClr val="bg1"/>
                </a:solidFill>
              </a:rPr>
              <a:t>Risk </a:t>
            </a:r>
            <a:r>
              <a:rPr lang="en-GB" sz="3600" b="1" dirty="0" err="1">
                <a:solidFill>
                  <a:schemeClr val="bg1"/>
                </a:solidFill>
              </a:rPr>
              <a:t>Bazlı</a:t>
            </a:r>
            <a:r>
              <a:rPr lang="en-GB" sz="3600" b="1" dirty="0">
                <a:solidFill>
                  <a:schemeClr val="bg1"/>
                </a:solidFill>
              </a:rPr>
              <a:t> </a:t>
            </a:r>
            <a:r>
              <a:rPr lang="en-GB" sz="3600" b="1" dirty="0" err="1">
                <a:solidFill>
                  <a:schemeClr val="bg1"/>
                </a:solidFill>
              </a:rPr>
              <a:t>Testler</a:t>
            </a:r>
            <a:endParaRPr lang="en-GB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611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>
            <a:spLocks noGrp="1"/>
          </p:cNvSpPr>
          <p:nvPr>
            <p:ph type="body" idx="1"/>
          </p:nvPr>
        </p:nvSpPr>
        <p:spPr>
          <a:xfrm>
            <a:off x="59724" y="6413184"/>
            <a:ext cx="51577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GB" dirty="0"/>
              <a:t>Risk </a:t>
            </a:r>
            <a:r>
              <a:rPr lang="en-GB" dirty="0" err="1"/>
              <a:t>Bazlı</a:t>
            </a:r>
            <a:r>
              <a:rPr lang="en-GB" dirty="0"/>
              <a:t> </a:t>
            </a:r>
            <a:r>
              <a:rPr lang="en-GB" dirty="0" err="1"/>
              <a:t>Testler</a:t>
            </a:r>
            <a:endParaRPr lang="en-GB" dirty="0"/>
          </a:p>
        </p:txBody>
      </p:sp>
      <p:sp>
        <p:nvSpPr>
          <p:cNvPr id="8" name="Google Shape;146;p19">
            <a:extLst>
              <a:ext uri="{FF2B5EF4-FFF2-40B4-BE49-F238E27FC236}">
                <a16:creationId xmlns:a16="http://schemas.microsoft.com/office/drawing/2014/main" id="{E7B3CCD1-B65C-1848-8135-FC6237BD9D68}"/>
              </a:ext>
            </a:extLst>
          </p:cNvPr>
          <p:cNvSpPr txBox="1">
            <a:spLocks/>
          </p:cNvSpPr>
          <p:nvPr/>
        </p:nvSpPr>
        <p:spPr>
          <a:xfrm>
            <a:off x="6096000" y="1638152"/>
            <a:ext cx="5285475" cy="3613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Font typeface="Arial"/>
              <a:buChar char="➔"/>
            </a:pPr>
            <a:r>
              <a:rPr lang="en-GB" sz="2200" b="1" dirty="0"/>
              <a:t>Risk </a:t>
            </a:r>
            <a:r>
              <a:rPr lang="en-GB" sz="2200" b="1" dirty="0" err="1"/>
              <a:t>bazlı</a:t>
            </a:r>
            <a:r>
              <a:rPr lang="en-GB" sz="2200" b="1" dirty="0"/>
              <a:t> </a:t>
            </a:r>
            <a:r>
              <a:rPr lang="en-GB" sz="2200" b="1" dirty="0" err="1"/>
              <a:t>testler</a:t>
            </a:r>
            <a:r>
              <a:rPr lang="en-GB" sz="2200" b="1" dirty="0"/>
              <a:t>, </a:t>
            </a:r>
            <a:r>
              <a:rPr lang="en-GB" sz="2200" dirty="0"/>
              <a:t>test </a:t>
            </a:r>
            <a:r>
              <a:rPr lang="en-GB" sz="2200" dirty="0" err="1"/>
              <a:t>senaryolarımızı</a:t>
            </a:r>
            <a:r>
              <a:rPr lang="en-GB" sz="2200" dirty="0"/>
              <a:t> </a:t>
            </a:r>
            <a:r>
              <a:rPr lang="en-GB" sz="2200" dirty="0" err="1"/>
              <a:t>önceliklendirmemizi</a:t>
            </a:r>
            <a:r>
              <a:rPr lang="en-GB" sz="2200" dirty="0"/>
              <a:t> </a:t>
            </a:r>
            <a:r>
              <a:rPr lang="en-GB" sz="2200" dirty="0" err="1"/>
              <a:t>sağlar</a:t>
            </a:r>
            <a:r>
              <a:rPr lang="en-GB" sz="2200" dirty="0"/>
              <a:t>.</a:t>
            </a:r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Font typeface="Arial"/>
              <a:buChar char="➔"/>
            </a:pPr>
            <a:endParaRPr lang="en-GB" sz="2200" b="1" dirty="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Font typeface="Arial"/>
              <a:buChar char="➔"/>
            </a:pP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Risk,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gelecekte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olumsuz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sonuçlara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yol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açacak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bir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olayın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gerçekleşme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olasılığını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içerir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. Risk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seviyesi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,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olayın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olasılığı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ve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etkisi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(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zararı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)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ile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belirlenir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. </a:t>
            </a:r>
            <a:endParaRPr lang="en-GB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C128CB8-84D2-064C-8762-676F4BF8EF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9077689"/>
              </p:ext>
            </p:extLst>
          </p:nvPr>
        </p:nvGraphicFramePr>
        <p:xfrm>
          <a:off x="498475" y="1736291"/>
          <a:ext cx="5285476" cy="341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99163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>
            <a:spLocks noGrp="1"/>
          </p:cNvSpPr>
          <p:nvPr>
            <p:ph type="body" idx="1"/>
          </p:nvPr>
        </p:nvSpPr>
        <p:spPr>
          <a:xfrm>
            <a:off x="59724" y="6413184"/>
            <a:ext cx="51577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GB" dirty="0"/>
              <a:t>Risk </a:t>
            </a:r>
            <a:r>
              <a:rPr lang="en-GB" dirty="0" err="1"/>
              <a:t>Bazlı</a:t>
            </a:r>
            <a:r>
              <a:rPr lang="en-GB" dirty="0"/>
              <a:t> </a:t>
            </a:r>
            <a:r>
              <a:rPr lang="en-GB"/>
              <a:t>Testler</a:t>
            </a:r>
            <a:endParaRPr lang="en-GB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28D81B-CCA9-5E4E-BB14-EF95CDF9F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570" y="359156"/>
            <a:ext cx="9778238" cy="59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390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0;p15">
            <a:extLst>
              <a:ext uri="{FF2B5EF4-FFF2-40B4-BE49-F238E27FC236}">
                <a16:creationId xmlns:a16="http://schemas.microsoft.com/office/drawing/2014/main" id="{7F35CA69-F627-6E47-AB4A-82D7AF8717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9724" y="6413184"/>
            <a:ext cx="51577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GB" dirty="0"/>
              <a:t>Risk </a:t>
            </a:r>
            <a:r>
              <a:rPr lang="en-GB" dirty="0" err="1"/>
              <a:t>Bazlı</a:t>
            </a:r>
            <a:r>
              <a:rPr lang="en-GB" dirty="0"/>
              <a:t> </a:t>
            </a:r>
            <a:r>
              <a:rPr lang="en-GB" dirty="0" err="1"/>
              <a:t>Testler</a:t>
            </a:r>
            <a:endParaRPr lang="en-GB" dirty="0"/>
          </a:p>
        </p:txBody>
      </p:sp>
      <p:sp>
        <p:nvSpPr>
          <p:cNvPr id="5" name="Google Shape;146;p19">
            <a:extLst>
              <a:ext uri="{FF2B5EF4-FFF2-40B4-BE49-F238E27FC236}">
                <a16:creationId xmlns:a16="http://schemas.microsoft.com/office/drawing/2014/main" id="{3BFD42D0-4D0A-5C47-A1CE-C5BCB8031070}"/>
              </a:ext>
            </a:extLst>
          </p:cNvPr>
          <p:cNvSpPr txBox="1">
            <a:spLocks/>
          </p:cNvSpPr>
          <p:nvPr/>
        </p:nvSpPr>
        <p:spPr>
          <a:xfrm>
            <a:off x="986028" y="735867"/>
            <a:ext cx="10219944" cy="439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>
              <a:buNone/>
            </a:pPr>
            <a:r>
              <a:rPr lang="en-GB" sz="2200" b="1" dirty="0" err="1"/>
              <a:t>Ürün</a:t>
            </a:r>
            <a:r>
              <a:rPr lang="en-GB" sz="2200" b="1" dirty="0"/>
              <a:t> Risk </a:t>
            </a:r>
            <a:r>
              <a:rPr lang="en-GB" sz="2200" b="1" dirty="0" err="1"/>
              <a:t>Örnekleri</a:t>
            </a:r>
            <a:r>
              <a:rPr lang="en-GB" sz="2200" b="1" dirty="0"/>
              <a:t>:</a:t>
            </a:r>
          </a:p>
          <a:p>
            <a:pPr marL="50800" indent="0">
              <a:buNone/>
            </a:pPr>
            <a:endParaRPr lang="en-GB" sz="2200" b="1" dirty="0"/>
          </a:p>
          <a:p>
            <a:pPr fontAlgn="base"/>
            <a:r>
              <a:rPr lang="en-GB" sz="2200" dirty="0" err="1"/>
              <a:t>Yazılım</a:t>
            </a:r>
            <a:r>
              <a:rPr lang="en-GB" sz="2200" dirty="0"/>
              <a:t>, </a:t>
            </a:r>
            <a:r>
              <a:rPr lang="en-GB" sz="2200" dirty="0" err="1"/>
              <a:t>gereksinime</a:t>
            </a:r>
            <a:r>
              <a:rPr lang="en-GB" sz="2200" dirty="0"/>
              <a:t> </a:t>
            </a:r>
            <a:r>
              <a:rPr lang="en-GB" sz="2200" dirty="0" err="1"/>
              <a:t>göre</a:t>
            </a:r>
            <a:r>
              <a:rPr lang="en-GB" sz="2200" dirty="0"/>
              <a:t> </a:t>
            </a:r>
            <a:r>
              <a:rPr lang="en-GB" sz="2200" dirty="0" err="1"/>
              <a:t>amaçlanan</a:t>
            </a:r>
            <a:r>
              <a:rPr lang="en-GB" sz="2200" dirty="0"/>
              <a:t> </a:t>
            </a:r>
            <a:r>
              <a:rPr lang="en-GB" sz="2200" dirty="0" err="1"/>
              <a:t>fonksiyonları</a:t>
            </a:r>
            <a:r>
              <a:rPr lang="en-GB" sz="2200" dirty="0"/>
              <a:t> </a:t>
            </a:r>
            <a:r>
              <a:rPr lang="en-GB" sz="2200" dirty="0" err="1"/>
              <a:t>yerine</a:t>
            </a:r>
            <a:r>
              <a:rPr lang="en-GB" sz="2200" dirty="0"/>
              <a:t> </a:t>
            </a:r>
            <a:r>
              <a:rPr lang="en-GB" sz="2200" dirty="0" err="1"/>
              <a:t>getirmeyebilir</a:t>
            </a:r>
            <a:r>
              <a:rPr lang="en-GB" sz="2200" dirty="0"/>
              <a:t>.</a:t>
            </a:r>
          </a:p>
          <a:p>
            <a:pPr fontAlgn="base"/>
            <a:r>
              <a:rPr lang="en-GB" sz="2200" dirty="0" err="1"/>
              <a:t>Yazılım</a:t>
            </a:r>
            <a:r>
              <a:rPr lang="en-GB" sz="2200" dirty="0"/>
              <a:t>; </a:t>
            </a:r>
            <a:r>
              <a:rPr lang="en-GB" sz="2200" dirty="0" err="1"/>
              <a:t>kullanıcı</a:t>
            </a:r>
            <a:r>
              <a:rPr lang="en-GB" sz="2200" dirty="0"/>
              <a:t>, </a:t>
            </a:r>
            <a:r>
              <a:rPr lang="en-GB" sz="2200" dirty="0" err="1"/>
              <a:t>müşteri</a:t>
            </a:r>
            <a:r>
              <a:rPr lang="en-GB" sz="2200" dirty="0"/>
              <a:t> </a:t>
            </a:r>
            <a:r>
              <a:rPr lang="en-GB" sz="2200" dirty="0" err="1"/>
              <a:t>ve</a:t>
            </a:r>
            <a:r>
              <a:rPr lang="en-GB" sz="2200" dirty="0"/>
              <a:t>/</a:t>
            </a:r>
            <a:r>
              <a:rPr lang="en-GB" sz="2200" dirty="0" err="1"/>
              <a:t>veya</a:t>
            </a:r>
            <a:r>
              <a:rPr lang="en-GB" sz="2200" dirty="0"/>
              <a:t> </a:t>
            </a:r>
            <a:r>
              <a:rPr lang="en-GB" sz="2200" dirty="0" err="1"/>
              <a:t>paydaş</a:t>
            </a:r>
            <a:r>
              <a:rPr lang="en-GB" sz="2200" dirty="0"/>
              <a:t> </a:t>
            </a:r>
            <a:r>
              <a:rPr lang="en-GB" sz="2200" dirty="0" err="1"/>
              <a:t>ihtiyacına</a:t>
            </a:r>
            <a:r>
              <a:rPr lang="en-GB" sz="2200" dirty="0"/>
              <a:t> </a:t>
            </a:r>
            <a:r>
              <a:rPr lang="en-GB" sz="2200" dirty="0" err="1"/>
              <a:t>göre</a:t>
            </a:r>
            <a:r>
              <a:rPr lang="en-GB" sz="2200" dirty="0"/>
              <a:t> </a:t>
            </a:r>
            <a:r>
              <a:rPr lang="en-GB" sz="2200" dirty="0" err="1"/>
              <a:t>amaçlanan</a:t>
            </a:r>
            <a:r>
              <a:rPr lang="en-GB" sz="2200" dirty="0"/>
              <a:t> </a:t>
            </a:r>
            <a:r>
              <a:rPr lang="en-GB" sz="2200" dirty="0" err="1"/>
              <a:t>fonksiyonları</a:t>
            </a:r>
            <a:r>
              <a:rPr lang="en-GB" sz="2200" dirty="0"/>
              <a:t> </a:t>
            </a:r>
            <a:r>
              <a:rPr lang="en-GB" sz="2200" dirty="0" err="1"/>
              <a:t>yerine</a:t>
            </a:r>
            <a:r>
              <a:rPr lang="en-GB" sz="2200" dirty="0"/>
              <a:t> </a:t>
            </a:r>
            <a:r>
              <a:rPr lang="en-GB" sz="2200" dirty="0" err="1"/>
              <a:t>getirmeyebilir</a:t>
            </a:r>
            <a:r>
              <a:rPr lang="en-GB" sz="2200" dirty="0"/>
              <a:t>.</a:t>
            </a:r>
          </a:p>
          <a:p>
            <a:pPr fontAlgn="base"/>
            <a:r>
              <a:rPr lang="en-GB" sz="2200" dirty="0" err="1"/>
              <a:t>Sistem</a:t>
            </a:r>
            <a:r>
              <a:rPr lang="en-GB" sz="2200" dirty="0"/>
              <a:t> </a:t>
            </a:r>
            <a:r>
              <a:rPr lang="en-GB" sz="2200" dirty="0" err="1"/>
              <a:t>mimarisi</a:t>
            </a:r>
            <a:r>
              <a:rPr lang="en-GB" sz="2200" dirty="0"/>
              <a:t>, </a:t>
            </a:r>
            <a:r>
              <a:rPr lang="en-GB" sz="2200" dirty="0" err="1"/>
              <a:t>fonksiyonel</a:t>
            </a:r>
            <a:r>
              <a:rPr lang="en-GB" sz="2200" dirty="0"/>
              <a:t> </a:t>
            </a:r>
            <a:r>
              <a:rPr lang="en-GB" sz="2200" dirty="0" err="1"/>
              <a:t>olmayan</a:t>
            </a:r>
            <a:r>
              <a:rPr lang="en-GB" sz="2200" dirty="0"/>
              <a:t> </a:t>
            </a:r>
            <a:r>
              <a:rPr lang="en-GB" sz="2200" dirty="0" err="1"/>
              <a:t>bazı</a:t>
            </a:r>
            <a:r>
              <a:rPr lang="en-GB" sz="2200" dirty="0"/>
              <a:t> </a:t>
            </a:r>
            <a:r>
              <a:rPr lang="en-GB" sz="2200" dirty="0" err="1"/>
              <a:t>gereksinimleri</a:t>
            </a:r>
            <a:r>
              <a:rPr lang="en-GB" sz="2200" dirty="0"/>
              <a:t> </a:t>
            </a:r>
            <a:r>
              <a:rPr lang="en-GB" sz="2200" dirty="0" err="1"/>
              <a:t>uygun</a:t>
            </a:r>
            <a:r>
              <a:rPr lang="en-GB" sz="2200" dirty="0"/>
              <a:t> </a:t>
            </a:r>
            <a:r>
              <a:rPr lang="en-GB" sz="2200" dirty="0" err="1"/>
              <a:t>şekilde</a:t>
            </a:r>
            <a:r>
              <a:rPr lang="en-GB" sz="2200" dirty="0"/>
              <a:t> </a:t>
            </a:r>
            <a:r>
              <a:rPr lang="en-GB" sz="2200" dirty="0" err="1"/>
              <a:t>desteklemeyebilir</a:t>
            </a:r>
            <a:endParaRPr lang="en-GB" sz="2200" dirty="0"/>
          </a:p>
          <a:p>
            <a:pPr fontAlgn="base"/>
            <a:r>
              <a:rPr lang="en-GB" sz="2200" dirty="0" err="1"/>
              <a:t>Bazı</a:t>
            </a:r>
            <a:r>
              <a:rPr lang="en-GB" sz="2200" dirty="0"/>
              <a:t> </a:t>
            </a:r>
            <a:r>
              <a:rPr lang="en-GB" sz="2200" dirty="0" err="1"/>
              <a:t>durumlarda</a:t>
            </a:r>
            <a:r>
              <a:rPr lang="en-GB" sz="2200" dirty="0"/>
              <a:t> </a:t>
            </a:r>
            <a:r>
              <a:rPr lang="en-GB" sz="2200" dirty="0" err="1"/>
              <a:t>belirli</a:t>
            </a:r>
            <a:r>
              <a:rPr lang="en-GB" sz="2200" dirty="0"/>
              <a:t> </a:t>
            </a:r>
            <a:r>
              <a:rPr lang="en-GB" sz="2200" dirty="0" err="1"/>
              <a:t>bir</a:t>
            </a:r>
            <a:r>
              <a:rPr lang="en-GB" sz="2200" dirty="0"/>
              <a:t> </a:t>
            </a:r>
            <a:r>
              <a:rPr lang="en-GB" sz="2200" dirty="0" err="1"/>
              <a:t>hesaplama</a:t>
            </a:r>
            <a:r>
              <a:rPr lang="en-GB" sz="2200" dirty="0"/>
              <a:t> </a:t>
            </a:r>
            <a:r>
              <a:rPr lang="en-GB" sz="2200" dirty="0" err="1"/>
              <a:t>yanlış</a:t>
            </a:r>
            <a:r>
              <a:rPr lang="en-GB" sz="2200" dirty="0"/>
              <a:t> </a:t>
            </a:r>
            <a:r>
              <a:rPr lang="en-GB" sz="2200" dirty="0" err="1"/>
              <a:t>yapılabilir</a:t>
            </a:r>
            <a:r>
              <a:rPr lang="en-GB" sz="2200" dirty="0"/>
              <a:t>.</a:t>
            </a:r>
          </a:p>
          <a:p>
            <a:pPr fontAlgn="base"/>
            <a:r>
              <a:rPr lang="en-GB" sz="2200" dirty="0" err="1"/>
              <a:t>Yüksek</a:t>
            </a:r>
            <a:r>
              <a:rPr lang="en-GB" sz="2200" dirty="0"/>
              <a:t> </a:t>
            </a:r>
            <a:r>
              <a:rPr lang="en-GB" sz="2200" dirty="0" err="1"/>
              <a:t>performanslı</a:t>
            </a:r>
            <a:r>
              <a:rPr lang="en-GB" sz="2200" dirty="0"/>
              <a:t> </a:t>
            </a:r>
            <a:r>
              <a:rPr lang="en-GB" sz="2200" dirty="0" err="1"/>
              <a:t>olması</a:t>
            </a:r>
            <a:r>
              <a:rPr lang="en-GB" sz="2200" dirty="0"/>
              <a:t> </a:t>
            </a:r>
            <a:r>
              <a:rPr lang="en-GB" sz="2200" dirty="0" err="1"/>
              <a:t>beklenen</a:t>
            </a:r>
            <a:r>
              <a:rPr lang="en-GB" sz="2200" dirty="0"/>
              <a:t> </a:t>
            </a:r>
            <a:r>
              <a:rPr lang="en-GB" sz="2200" dirty="0" err="1"/>
              <a:t>bir</a:t>
            </a:r>
            <a:r>
              <a:rPr lang="en-GB" sz="2200" dirty="0"/>
              <a:t> </a:t>
            </a:r>
            <a:r>
              <a:rPr lang="en-GB" sz="2200" dirty="0" err="1"/>
              <a:t>işlemin</a:t>
            </a:r>
            <a:r>
              <a:rPr lang="en-GB" sz="2200" dirty="0"/>
              <a:t> </a:t>
            </a:r>
            <a:r>
              <a:rPr lang="en-GB" sz="2200" dirty="0" err="1"/>
              <a:t>yanıt</a:t>
            </a:r>
            <a:r>
              <a:rPr lang="en-GB" sz="2200" dirty="0"/>
              <a:t> </a:t>
            </a:r>
            <a:r>
              <a:rPr lang="en-GB" sz="2200" dirty="0" err="1"/>
              <a:t>süreleri</a:t>
            </a:r>
            <a:r>
              <a:rPr lang="en-GB" sz="2200" dirty="0"/>
              <a:t> </a:t>
            </a:r>
            <a:r>
              <a:rPr lang="en-GB" sz="2200" dirty="0" err="1"/>
              <a:t>yetersiz</a:t>
            </a:r>
            <a:r>
              <a:rPr lang="en-GB" sz="2200" dirty="0"/>
              <a:t> </a:t>
            </a:r>
            <a:r>
              <a:rPr lang="en-GB" sz="2200" dirty="0" err="1"/>
              <a:t>olabilir</a:t>
            </a:r>
            <a:r>
              <a:rPr lang="en-GB" sz="2200" dirty="0"/>
              <a:t>.</a:t>
            </a:r>
          </a:p>
          <a:p>
            <a:pPr fontAlgn="base"/>
            <a:r>
              <a:rPr lang="en-GB" sz="2200" dirty="0" err="1"/>
              <a:t>Kullanıcı</a:t>
            </a:r>
            <a:r>
              <a:rPr lang="en-GB" sz="2200" dirty="0"/>
              <a:t> </a:t>
            </a:r>
            <a:r>
              <a:rPr lang="en-GB" sz="2200" dirty="0" err="1"/>
              <a:t>deneyimi</a:t>
            </a:r>
            <a:r>
              <a:rPr lang="en-GB" sz="2200" dirty="0"/>
              <a:t> </a:t>
            </a:r>
            <a:r>
              <a:rPr lang="en-GB" sz="2200" dirty="0" err="1"/>
              <a:t>ile</a:t>
            </a:r>
            <a:r>
              <a:rPr lang="en-GB" sz="2200" dirty="0"/>
              <a:t> </a:t>
            </a:r>
            <a:r>
              <a:rPr lang="en-GB" sz="2200" dirty="0" err="1"/>
              <a:t>ilgili</a:t>
            </a:r>
            <a:r>
              <a:rPr lang="en-GB" sz="2200" dirty="0"/>
              <a:t> </a:t>
            </a:r>
            <a:r>
              <a:rPr lang="en-GB" sz="2200" dirty="0" err="1"/>
              <a:t>geri</a:t>
            </a:r>
            <a:r>
              <a:rPr lang="en-GB" sz="2200" dirty="0"/>
              <a:t> </a:t>
            </a:r>
            <a:r>
              <a:rPr lang="en-GB" sz="2200" dirty="0" err="1"/>
              <a:t>bildirimler</a:t>
            </a:r>
            <a:r>
              <a:rPr lang="en-GB" sz="2200" dirty="0"/>
              <a:t>, </a:t>
            </a:r>
            <a:r>
              <a:rPr lang="en-GB" sz="2200" dirty="0" err="1"/>
              <a:t>ürün</a:t>
            </a:r>
            <a:r>
              <a:rPr lang="en-GB" sz="2200" dirty="0"/>
              <a:t> </a:t>
            </a:r>
            <a:r>
              <a:rPr lang="en-GB" sz="2200" dirty="0" err="1"/>
              <a:t>beklentilerini</a:t>
            </a:r>
            <a:r>
              <a:rPr lang="en-GB" sz="2200" dirty="0"/>
              <a:t> </a:t>
            </a:r>
            <a:r>
              <a:rPr lang="en-GB" sz="2200" dirty="0" err="1"/>
              <a:t>karşılamayabilir</a:t>
            </a:r>
            <a:r>
              <a:rPr lang="en-GB" sz="2200" dirty="0"/>
              <a:t>.</a:t>
            </a:r>
          </a:p>
          <a:p>
            <a:pPr marL="88900" indent="0">
              <a:lnSpc>
                <a:spcPct val="115000"/>
              </a:lnSpc>
              <a:spcBef>
                <a:spcPts val="0"/>
              </a:spcBef>
              <a:buSzPts val="2200"/>
              <a:buNone/>
            </a:pPr>
            <a:endParaRPr lang="en-GB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325466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0;p15">
            <a:extLst>
              <a:ext uri="{FF2B5EF4-FFF2-40B4-BE49-F238E27FC236}">
                <a16:creationId xmlns:a16="http://schemas.microsoft.com/office/drawing/2014/main" id="{7F35CA69-F627-6E47-AB4A-82D7AF8717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9724" y="6413184"/>
            <a:ext cx="51577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GB" dirty="0"/>
              <a:t>Risk </a:t>
            </a:r>
            <a:r>
              <a:rPr lang="en-GB" dirty="0" err="1"/>
              <a:t>Bazlı</a:t>
            </a:r>
            <a:r>
              <a:rPr lang="en-GB" dirty="0"/>
              <a:t> </a:t>
            </a:r>
            <a:r>
              <a:rPr lang="en-GB" dirty="0" err="1"/>
              <a:t>Testler</a:t>
            </a:r>
            <a:endParaRPr lang="en-GB" dirty="0"/>
          </a:p>
        </p:txBody>
      </p:sp>
      <p:sp>
        <p:nvSpPr>
          <p:cNvPr id="5" name="Google Shape;146;p19">
            <a:extLst>
              <a:ext uri="{FF2B5EF4-FFF2-40B4-BE49-F238E27FC236}">
                <a16:creationId xmlns:a16="http://schemas.microsoft.com/office/drawing/2014/main" id="{3BFD42D0-4D0A-5C47-A1CE-C5BCB8031070}"/>
              </a:ext>
            </a:extLst>
          </p:cNvPr>
          <p:cNvSpPr txBox="1">
            <a:spLocks/>
          </p:cNvSpPr>
          <p:nvPr/>
        </p:nvSpPr>
        <p:spPr>
          <a:xfrm>
            <a:off x="986028" y="735867"/>
            <a:ext cx="10219944" cy="439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>
              <a:buNone/>
            </a:pPr>
            <a:r>
              <a:rPr lang="en-GB" sz="2200" b="1" dirty="0" err="1"/>
              <a:t>Proje</a:t>
            </a:r>
            <a:r>
              <a:rPr lang="en-GB" sz="2200" b="1" dirty="0"/>
              <a:t> Risk </a:t>
            </a:r>
            <a:r>
              <a:rPr lang="en-GB" sz="2200" b="1" dirty="0" err="1"/>
              <a:t>Örnekleri</a:t>
            </a:r>
            <a:r>
              <a:rPr lang="en-GB" sz="2200" b="1" dirty="0"/>
              <a:t>:</a:t>
            </a:r>
          </a:p>
          <a:p>
            <a:pPr marL="50800" indent="0">
              <a:buNone/>
            </a:pPr>
            <a:endParaRPr lang="en-GB" sz="2200" b="1" dirty="0"/>
          </a:p>
          <a:p>
            <a:pPr fontAlgn="base"/>
            <a:r>
              <a:rPr lang="en-GB" sz="2200" dirty="0" err="1"/>
              <a:t>Teslimatta</a:t>
            </a:r>
            <a:r>
              <a:rPr lang="en-GB" sz="2200" dirty="0"/>
              <a:t>, </a:t>
            </a:r>
            <a:r>
              <a:rPr lang="en-GB" sz="2200" dirty="0" err="1"/>
              <a:t>görevi</a:t>
            </a:r>
            <a:r>
              <a:rPr lang="en-GB" sz="2200" dirty="0"/>
              <a:t> </a:t>
            </a:r>
            <a:r>
              <a:rPr lang="en-GB" sz="2200" dirty="0" err="1"/>
              <a:t>tamamlamada</a:t>
            </a:r>
            <a:r>
              <a:rPr lang="en-GB" sz="2200" dirty="0"/>
              <a:t> </a:t>
            </a:r>
            <a:r>
              <a:rPr lang="en-GB" sz="2200" dirty="0" err="1"/>
              <a:t>veya</a:t>
            </a:r>
            <a:r>
              <a:rPr lang="en-GB" sz="2200" dirty="0"/>
              <a:t> </a:t>
            </a:r>
            <a:r>
              <a:rPr lang="en-GB" sz="2200" dirty="0" err="1"/>
              <a:t>çıkış</a:t>
            </a:r>
            <a:r>
              <a:rPr lang="en-GB" sz="2200" dirty="0"/>
              <a:t> </a:t>
            </a:r>
            <a:r>
              <a:rPr lang="en-GB" sz="2200" dirty="0" err="1"/>
              <a:t>kriterlerinin</a:t>
            </a:r>
            <a:r>
              <a:rPr lang="en-GB" sz="2200" dirty="0"/>
              <a:t> </a:t>
            </a:r>
            <a:r>
              <a:rPr lang="en-GB" sz="2200" dirty="0" err="1"/>
              <a:t>veya</a:t>
            </a:r>
            <a:r>
              <a:rPr lang="en-GB" sz="2200" dirty="0"/>
              <a:t> </a:t>
            </a:r>
            <a:r>
              <a:rPr lang="en-GB" sz="2200" dirty="0" err="1"/>
              <a:t>tamamlandı</a:t>
            </a:r>
            <a:r>
              <a:rPr lang="en-GB" sz="2200" dirty="0"/>
              <a:t> </a:t>
            </a:r>
            <a:r>
              <a:rPr lang="en-GB" sz="2200" dirty="0" err="1"/>
              <a:t>tanımının</a:t>
            </a:r>
            <a:r>
              <a:rPr lang="en-GB" sz="2200" dirty="0"/>
              <a:t> </a:t>
            </a:r>
            <a:r>
              <a:rPr lang="en-GB" sz="2200" dirty="0" err="1"/>
              <a:t>karşılanmasında</a:t>
            </a:r>
            <a:r>
              <a:rPr lang="en-GB" sz="2200" dirty="0"/>
              <a:t> </a:t>
            </a:r>
            <a:r>
              <a:rPr lang="en-GB" sz="2200" dirty="0" err="1"/>
              <a:t>gecikmeler</a:t>
            </a:r>
            <a:r>
              <a:rPr lang="en-GB" sz="2200" dirty="0"/>
              <a:t> </a:t>
            </a:r>
            <a:r>
              <a:rPr lang="en-GB" sz="2200" dirty="0" err="1"/>
              <a:t>olabilir</a:t>
            </a:r>
            <a:endParaRPr lang="en-GB" sz="2200" dirty="0"/>
          </a:p>
          <a:p>
            <a:pPr fontAlgn="base"/>
            <a:r>
              <a:rPr lang="en-GB" sz="2200" dirty="0" err="1"/>
              <a:t>Yanlış</a:t>
            </a:r>
            <a:r>
              <a:rPr lang="en-GB" sz="2200" dirty="0"/>
              <a:t> </a:t>
            </a:r>
            <a:r>
              <a:rPr lang="en-GB" sz="2200" dirty="0" err="1"/>
              <a:t>tahminler</a:t>
            </a:r>
            <a:r>
              <a:rPr lang="en-GB" sz="2200" dirty="0"/>
              <a:t>, </a:t>
            </a:r>
            <a:r>
              <a:rPr lang="en-GB" sz="2200" dirty="0" err="1"/>
              <a:t>maddi</a:t>
            </a:r>
            <a:r>
              <a:rPr lang="en-GB" sz="2200" dirty="0"/>
              <a:t> </a:t>
            </a:r>
            <a:r>
              <a:rPr lang="en-GB" sz="2200" dirty="0" err="1"/>
              <a:t>kaynakların</a:t>
            </a:r>
            <a:r>
              <a:rPr lang="en-GB" sz="2200" dirty="0"/>
              <a:t> </a:t>
            </a:r>
            <a:r>
              <a:rPr lang="en-GB" sz="2200" dirty="0" err="1"/>
              <a:t>daha</a:t>
            </a:r>
            <a:r>
              <a:rPr lang="en-GB" sz="2200" dirty="0"/>
              <a:t> </a:t>
            </a:r>
            <a:r>
              <a:rPr lang="en-GB" sz="2200" dirty="0" err="1"/>
              <a:t>yüksek</a:t>
            </a:r>
            <a:r>
              <a:rPr lang="en-GB" sz="2200" dirty="0"/>
              <a:t> </a:t>
            </a:r>
            <a:r>
              <a:rPr lang="en-GB" sz="2200" dirty="0" err="1"/>
              <a:t>öncelikli</a:t>
            </a:r>
            <a:r>
              <a:rPr lang="en-GB" sz="2200" dirty="0"/>
              <a:t> </a:t>
            </a:r>
            <a:r>
              <a:rPr lang="en-GB" sz="2200" dirty="0" err="1"/>
              <a:t>projelere</a:t>
            </a:r>
            <a:r>
              <a:rPr lang="en-GB" sz="2200" dirty="0"/>
              <a:t> </a:t>
            </a:r>
            <a:r>
              <a:rPr lang="en-GB" sz="2200" dirty="0" err="1"/>
              <a:t>yeniden</a:t>
            </a:r>
            <a:r>
              <a:rPr lang="en-GB" sz="2200" dirty="0"/>
              <a:t> </a:t>
            </a:r>
            <a:r>
              <a:rPr lang="en-GB" sz="2200" dirty="0" err="1"/>
              <a:t>tahsis</a:t>
            </a:r>
            <a:r>
              <a:rPr lang="en-GB" sz="2200" dirty="0"/>
              <a:t> </a:t>
            </a:r>
            <a:r>
              <a:rPr lang="en-GB" sz="2200" dirty="0" err="1"/>
              <a:t>edilmesi</a:t>
            </a:r>
            <a:r>
              <a:rPr lang="en-GB" sz="2200" dirty="0"/>
              <a:t> </a:t>
            </a:r>
            <a:r>
              <a:rPr lang="en-GB" sz="2200" dirty="0" err="1"/>
              <a:t>veya</a:t>
            </a:r>
            <a:r>
              <a:rPr lang="en-GB" sz="2200" dirty="0"/>
              <a:t> </a:t>
            </a:r>
            <a:r>
              <a:rPr lang="en-GB" sz="2200" dirty="0" err="1"/>
              <a:t>kurum</a:t>
            </a:r>
            <a:r>
              <a:rPr lang="en-GB" sz="2200" dirty="0"/>
              <a:t> </a:t>
            </a:r>
            <a:r>
              <a:rPr lang="en-GB" sz="2200" dirty="0" err="1"/>
              <a:t>genelinde</a:t>
            </a:r>
            <a:r>
              <a:rPr lang="en-GB" sz="2200" dirty="0"/>
              <a:t> </a:t>
            </a:r>
            <a:r>
              <a:rPr lang="en-GB" sz="2200" dirty="0" err="1"/>
              <a:t>genel</a:t>
            </a:r>
            <a:r>
              <a:rPr lang="en-GB" sz="2200" dirty="0"/>
              <a:t> </a:t>
            </a:r>
            <a:r>
              <a:rPr lang="en-GB" sz="2200" dirty="0" err="1"/>
              <a:t>harcama</a:t>
            </a:r>
            <a:r>
              <a:rPr lang="en-GB" sz="2200" dirty="0"/>
              <a:t> </a:t>
            </a:r>
            <a:r>
              <a:rPr lang="en-GB" sz="2200" dirty="0" err="1"/>
              <a:t>kısıntıları</a:t>
            </a:r>
            <a:r>
              <a:rPr lang="en-GB" sz="2200" dirty="0"/>
              <a:t>, </a:t>
            </a:r>
            <a:r>
              <a:rPr lang="en-GB" sz="2200" dirty="0" err="1"/>
              <a:t>parasal</a:t>
            </a:r>
            <a:r>
              <a:rPr lang="en-GB" sz="2200" dirty="0"/>
              <a:t> </a:t>
            </a:r>
            <a:r>
              <a:rPr lang="en-GB" sz="2200" dirty="0" err="1"/>
              <a:t>kaynak</a:t>
            </a:r>
            <a:r>
              <a:rPr lang="en-GB" sz="2200" dirty="0"/>
              <a:t> </a:t>
            </a:r>
            <a:r>
              <a:rPr lang="en-GB" sz="2200" dirty="0" err="1"/>
              <a:t>yetersizliğine</a:t>
            </a:r>
            <a:r>
              <a:rPr lang="en-GB" sz="2200" dirty="0"/>
              <a:t> </a:t>
            </a:r>
            <a:r>
              <a:rPr lang="en-GB" sz="2200" dirty="0" err="1"/>
              <a:t>neden</a:t>
            </a:r>
            <a:r>
              <a:rPr lang="en-GB" sz="2200" dirty="0"/>
              <a:t> </a:t>
            </a:r>
            <a:r>
              <a:rPr lang="en-GB" sz="2200" dirty="0" err="1"/>
              <a:t>olabilir</a:t>
            </a:r>
            <a:endParaRPr lang="en-GB" sz="2200" dirty="0"/>
          </a:p>
          <a:p>
            <a:pPr fontAlgn="base"/>
            <a:r>
              <a:rPr lang="en-GB" sz="2200" dirty="0" err="1"/>
              <a:t>Geç</a:t>
            </a:r>
            <a:r>
              <a:rPr lang="en-GB" sz="2200" dirty="0"/>
              <a:t> </a:t>
            </a:r>
            <a:r>
              <a:rPr lang="en-GB" sz="2200" dirty="0" err="1"/>
              <a:t>yapılan</a:t>
            </a:r>
            <a:r>
              <a:rPr lang="en-GB" sz="2200" dirty="0"/>
              <a:t> </a:t>
            </a:r>
            <a:r>
              <a:rPr lang="en-GB" sz="2200" dirty="0" err="1"/>
              <a:t>değişiklikler</a:t>
            </a:r>
            <a:r>
              <a:rPr lang="en-GB" sz="2200" dirty="0"/>
              <a:t> </a:t>
            </a:r>
            <a:r>
              <a:rPr lang="en-GB" sz="2200" dirty="0" err="1"/>
              <a:t>önemli</a:t>
            </a:r>
            <a:r>
              <a:rPr lang="en-GB" sz="2200" dirty="0"/>
              <a:t> </a:t>
            </a:r>
            <a:r>
              <a:rPr lang="en-GB" sz="2200" dirty="0" err="1"/>
              <a:t>ölçüde</a:t>
            </a:r>
            <a:r>
              <a:rPr lang="en-GB" sz="2200" dirty="0"/>
              <a:t> </a:t>
            </a:r>
            <a:r>
              <a:rPr lang="en-GB" sz="2200" dirty="0" err="1"/>
              <a:t>yeniden</a:t>
            </a:r>
            <a:r>
              <a:rPr lang="en-GB" sz="2200" dirty="0"/>
              <a:t> </a:t>
            </a:r>
            <a:r>
              <a:rPr lang="en-GB" sz="2200" dirty="0" err="1"/>
              <a:t>yapılması</a:t>
            </a:r>
            <a:r>
              <a:rPr lang="en-GB" sz="2200" dirty="0"/>
              <a:t> </a:t>
            </a:r>
            <a:r>
              <a:rPr lang="en-GB" sz="2200" dirty="0" err="1"/>
              <a:t>gereken</a:t>
            </a:r>
            <a:r>
              <a:rPr lang="en-GB" sz="2200" dirty="0"/>
              <a:t> </a:t>
            </a:r>
            <a:r>
              <a:rPr lang="en-GB" sz="2200" dirty="0" err="1"/>
              <a:t>işlere</a:t>
            </a:r>
            <a:r>
              <a:rPr lang="en-GB" sz="2200" dirty="0"/>
              <a:t> </a:t>
            </a:r>
            <a:r>
              <a:rPr lang="en-GB" sz="2200" dirty="0" err="1"/>
              <a:t>neden</a:t>
            </a:r>
            <a:r>
              <a:rPr lang="en-GB" sz="2200" dirty="0"/>
              <a:t> </a:t>
            </a:r>
            <a:r>
              <a:rPr lang="en-GB" sz="2200" dirty="0" err="1"/>
              <a:t>olabilir</a:t>
            </a:r>
            <a:endParaRPr lang="en-GB" sz="2200" dirty="0"/>
          </a:p>
          <a:p>
            <a:pPr fontAlgn="base"/>
            <a:r>
              <a:rPr lang="en-GB" sz="2200" dirty="0" err="1"/>
              <a:t>Gereksinimler</a:t>
            </a:r>
            <a:r>
              <a:rPr lang="en-GB" sz="2200" dirty="0"/>
              <a:t> </a:t>
            </a:r>
            <a:r>
              <a:rPr lang="en-GB" sz="2200" dirty="0" err="1"/>
              <a:t>yeterince</a:t>
            </a:r>
            <a:r>
              <a:rPr lang="en-GB" sz="2200" dirty="0"/>
              <a:t> </a:t>
            </a:r>
            <a:r>
              <a:rPr lang="en-GB" sz="2200" dirty="0" err="1"/>
              <a:t>iyi</a:t>
            </a:r>
            <a:r>
              <a:rPr lang="en-GB" sz="2200" dirty="0"/>
              <a:t> </a:t>
            </a:r>
            <a:r>
              <a:rPr lang="en-GB" sz="2200" dirty="0" err="1"/>
              <a:t>tanımlanmamış</a:t>
            </a:r>
            <a:r>
              <a:rPr lang="en-GB" sz="2200" dirty="0"/>
              <a:t> </a:t>
            </a:r>
            <a:r>
              <a:rPr lang="en-GB" sz="2200" dirty="0" err="1"/>
              <a:t>olabilir</a:t>
            </a:r>
            <a:endParaRPr lang="en-GB" sz="2200" dirty="0"/>
          </a:p>
          <a:p>
            <a:pPr fontAlgn="base"/>
            <a:r>
              <a:rPr lang="en-GB" sz="2200" dirty="0"/>
              <a:t>Test </a:t>
            </a:r>
            <a:r>
              <a:rPr lang="en-GB" sz="2200" dirty="0" err="1"/>
              <a:t>ortamı</a:t>
            </a:r>
            <a:r>
              <a:rPr lang="en-GB" sz="2200" dirty="0"/>
              <a:t> </a:t>
            </a:r>
            <a:r>
              <a:rPr lang="en-GB" sz="2200" dirty="0" err="1"/>
              <a:t>zamanında</a:t>
            </a:r>
            <a:r>
              <a:rPr lang="en-GB" sz="2200" dirty="0"/>
              <a:t> </a:t>
            </a:r>
            <a:r>
              <a:rPr lang="en-GB" sz="2200" dirty="0" err="1"/>
              <a:t>hazır</a:t>
            </a:r>
            <a:r>
              <a:rPr lang="en-GB" sz="2200" dirty="0"/>
              <a:t> </a:t>
            </a:r>
            <a:r>
              <a:rPr lang="en-GB" sz="2200" dirty="0" err="1"/>
              <a:t>olmayabilir</a:t>
            </a:r>
            <a:r>
              <a:rPr lang="en-GB" sz="2200" dirty="0"/>
              <a:t> </a:t>
            </a:r>
            <a:r>
              <a:rPr lang="en-GB" sz="2200" dirty="0" err="1"/>
              <a:t>ve</a:t>
            </a:r>
            <a:r>
              <a:rPr lang="en-GB" sz="2200" dirty="0"/>
              <a:t> </a:t>
            </a:r>
            <a:r>
              <a:rPr lang="en-GB" sz="2200" dirty="0" err="1"/>
              <a:t>dolayısı</a:t>
            </a:r>
            <a:r>
              <a:rPr lang="en-GB" sz="2200" dirty="0"/>
              <a:t> </a:t>
            </a:r>
            <a:r>
              <a:rPr lang="en-GB" sz="2200" dirty="0" err="1"/>
              <a:t>ile</a:t>
            </a:r>
            <a:r>
              <a:rPr lang="en-GB" sz="2200" dirty="0"/>
              <a:t> </a:t>
            </a:r>
            <a:r>
              <a:rPr lang="en-GB" sz="2200" dirty="0" err="1"/>
              <a:t>proje</a:t>
            </a:r>
            <a:r>
              <a:rPr lang="en-GB" sz="2200" dirty="0"/>
              <a:t> </a:t>
            </a:r>
            <a:r>
              <a:rPr lang="en-GB" sz="2200" dirty="0" err="1"/>
              <a:t>gecikmesi</a:t>
            </a:r>
            <a:r>
              <a:rPr lang="en-GB" sz="2200" dirty="0"/>
              <a:t> </a:t>
            </a:r>
            <a:r>
              <a:rPr lang="en-GB" sz="2200" dirty="0" err="1"/>
              <a:t>yaşanabilir</a:t>
            </a:r>
            <a:r>
              <a:rPr lang="en-GB" sz="2200" dirty="0"/>
              <a:t>.</a:t>
            </a:r>
          </a:p>
          <a:p>
            <a:pPr marL="88900" indent="0">
              <a:lnSpc>
                <a:spcPct val="115000"/>
              </a:lnSpc>
              <a:spcBef>
                <a:spcPts val="0"/>
              </a:spcBef>
              <a:buSzPts val="2200"/>
              <a:buNone/>
            </a:pPr>
            <a:endParaRPr lang="en-GB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924835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>
            <a:spLocks noGrp="1"/>
          </p:cNvSpPr>
          <p:nvPr>
            <p:ph type="subTitle" idx="3"/>
          </p:nvPr>
        </p:nvSpPr>
        <p:spPr>
          <a:xfrm>
            <a:off x="5217511" y="2001494"/>
            <a:ext cx="6083808" cy="27978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0">
              <a:spcBef>
                <a:spcPts val="0"/>
              </a:spcBef>
            </a:pPr>
            <a:r>
              <a:rPr lang="en-GB" sz="2200" dirty="0"/>
              <a:t>	</a:t>
            </a:r>
            <a:r>
              <a:rPr lang="en-GB" sz="2200" dirty="0" err="1"/>
              <a:t>Proje</a:t>
            </a:r>
            <a:r>
              <a:rPr lang="en-GB" sz="2200" dirty="0"/>
              <a:t> </a:t>
            </a:r>
            <a:r>
              <a:rPr lang="en-GB" sz="2200" dirty="0" err="1"/>
              <a:t>riskleri</a:t>
            </a:r>
            <a:r>
              <a:rPr lang="en-GB" sz="2200" dirty="0"/>
              <a:t>, hem </a:t>
            </a:r>
            <a:r>
              <a:rPr lang="en-GB" sz="2200" dirty="0" err="1"/>
              <a:t>yazılım</a:t>
            </a:r>
            <a:r>
              <a:rPr lang="en-GB" sz="2200" dirty="0"/>
              <a:t> </a:t>
            </a:r>
            <a:r>
              <a:rPr lang="en-GB" sz="2200" dirty="0" err="1"/>
              <a:t>geliştirme</a:t>
            </a:r>
            <a:r>
              <a:rPr lang="en-GB" sz="2200" dirty="0"/>
              <a:t> </a:t>
            </a:r>
            <a:r>
              <a:rPr lang="en-GB" sz="2200" dirty="0" err="1"/>
              <a:t>faaliyetlerini</a:t>
            </a:r>
            <a:r>
              <a:rPr lang="en-GB" sz="2200" dirty="0"/>
              <a:t> hem de test </a:t>
            </a:r>
            <a:r>
              <a:rPr lang="en-GB" sz="2200" dirty="0" err="1"/>
              <a:t>faaliyetlerini</a:t>
            </a:r>
            <a:r>
              <a:rPr lang="en-GB" sz="2200" dirty="0"/>
              <a:t> </a:t>
            </a:r>
            <a:r>
              <a:rPr lang="en-GB" sz="2200" dirty="0" err="1"/>
              <a:t>etkileyebilir</a:t>
            </a:r>
            <a:r>
              <a:rPr lang="en-GB" sz="2200" dirty="0"/>
              <a:t>. </a:t>
            </a:r>
            <a:r>
              <a:rPr lang="en-GB" sz="2200" dirty="0" err="1"/>
              <a:t>Bazı</a:t>
            </a:r>
            <a:r>
              <a:rPr lang="en-GB" sz="2200" dirty="0"/>
              <a:t> </a:t>
            </a:r>
            <a:r>
              <a:rPr lang="en-GB" sz="2200" dirty="0" err="1"/>
              <a:t>durumlarda</a:t>
            </a:r>
            <a:r>
              <a:rPr lang="en-GB" sz="2200" dirty="0"/>
              <a:t> </a:t>
            </a:r>
            <a:r>
              <a:rPr lang="en-GB" sz="2200" dirty="0" err="1"/>
              <a:t>proje</a:t>
            </a:r>
            <a:r>
              <a:rPr lang="en-GB" sz="2200" dirty="0"/>
              <a:t> </a:t>
            </a:r>
            <a:r>
              <a:rPr lang="en-GB" sz="2200" dirty="0" err="1"/>
              <a:t>yöneticileri</a:t>
            </a:r>
            <a:r>
              <a:rPr lang="en-GB" sz="2200" dirty="0"/>
              <a:t> </a:t>
            </a:r>
            <a:r>
              <a:rPr lang="en-GB" sz="2200" dirty="0" err="1"/>
              <a:t>tüm</a:t>
            </a:r>
            <a:r>
              <a:rPr lang="en-GB" sz="2200" dirty="0"/>
              <a:t> </a:t>
            </a:r>
            <a:r>
              <a:rPr lang="en-GB" sz="2200" dirty="0" err="1"/>
              <a:t>proje</a:t>
            </a:r>
            <a:r>
              <a:rPr lang="en-GB" sz="2200" dirty="0"/>
              <a:t> </a:t>
            </a:r>
            <a:r>
              <a:rPr lang="en-GB" sz="2200" dirty="0" err="1"/>
              <a:t>riskleri</a:t>
            </a:r>
            <a:r>
              <a:rPr lang="en-GB" sz="2200" dirty="0"/>
              <a:t> </a:t>
            </a:r>
            <a:r>
              <a:rPr lang="en-GB" sz="2200" dirty="0" err="1"/>
              <a:t>ile</a:t>
            </a:r>
            <a:r>
              <a:rPr lang="en-GB" sz="2200" dirty="0"/>
              <a:t> </a:t>
            </a:r>
            <a:r>
              <a:rPr lang="en-GB" sz="2200" dirty="0" err="1"/>
              <a:t>ilgilenmekten</a:t>
            </a:r>
            <a:r>
              <a:rPr lang="en-GB" sz="2200" dirty="0"/>
              <a:t> </a:t>
            </a:r>
            <a:r>
              <a:rPr lang="en-GB" sz="2200" dirty="0" err="1"/>
              <a:t>sorumludur</a:t>
            </a:r>
            <a:r>
              <a:rPr lang="en-GB" sz="2200" dirty="0"/>
              <a:t>. Test </a:t>
            </a:r>
            <a:r>
              <a:rPr lang="en-GB" sz="2200" dirty="0" err="1"/>
              <a:t>uzmanı</a:t>
            </a:r>
            <a:r>
              <a:rPr lang="en-GB" sz="2200" dirty="0"/>
              <a:t> </a:t>
            </a:r>
            <a:r>
              <a:rPr lang="en-GB" sz="2200" dirty="0" err="1"/>
              <a:t>olarak</a:t>
            </a:r>
            <a:r>
              <a:rPr lang="en-GB" sz="2200" dirty="0"/>
              <a:t> </a:t>
            </a:r>
            <a:r>
              <a:rPr lang="en-GB" sz="2200" dirty="0" err="1"/>
              <a:t>asıl</a:t>
            </a:r>
            <a:r>
              <a:rPr lang="en-GB" sz="2200" dirty="0"/>
              <a:t> </a:t>
            </a:r>
            <a:r>
              <a:rPr lang="en-GB" sz="2200" dirty="0" err="1"/>
              <a:t>sorumluluğumuz</a:t>
            </a:r>
            <a:r>
              <a:rPr lang="en-GB" sz="2200" dirty="0"/>
              <a:t> </a:t>
            </a:r>
            <a:r>
              <a:rPr lang="en-GB" sz="2200" b="1" dirty="0" err="1"/>
              <a:t>testlerimizi</a:t>
            </a:r>
            <a:r>
              <a:rPr lang="en-GB" sz="2200" b="1" dirty="0"/>
              <a:t> </a:t>
            </a:r>
            <a:r>
              <a:rPr lang="en-GB" sz="2200" b="1" dirty="0" err="1"/>
              <a:t>risklere</a:t>
            </a:r>
            <a:r>
              <a:rPr lang="en-GB" sz="2200" b="1" dirty="0"/>
              <a:t> </a:t>
            </a:r>
            <a:r>
              <a:rPr lang="en-GB" sz="2200" b="1" dirty="0" err="1"/>
              <a:t>göre</a:t>
            </a:r>
            <a:r>
              <a:rPr lang="en-GB" sz="2200" b="1" dirty="0"/>
              <a:t> </a:t>
            </a:r>
            <a:r>
              <a:rPr lang="en-GB" sz="2200" b="1" dirty="0" err="1"/>
              <a:t>öncelendirerek</a:t>
            </a:r>
            <a:r>
              <a:rPr lang="en-GB" sz="2200" b="1" dirty="0"/>
              <a:t> </a:t>
            </a:r>
            <a:r>
              <a:rPr lang="en-GB" sz="2200" b="1" dirty="0" err="1"/>
              <a:t>ürün</a:t>
            </a:r>
            <a:r>
              <a:rPr lang="en-GB" sz="2200" b="1" dirty="0"/>
              <a:t> </a:t>
            </a:r>
            <a:r>
              <a:rPr lang="en-GB" sz="2200" b="1" dirty="0" err="1"/>
              <a:t>risklerini</a:t>
            </a:r>
            <a:r>
              <a:rPr lang="en-GB" sz="2200" b="1" dirty="0"/>
              <a:t> </a:t>
            </a:r>
            <a:r>
              <a:rPr lang="en-GB" sz="2200" b="1" dirty="0" err="1"/>
              <a:t>minimuma</a:t>
            </a:r>
            <a:r>
              <a:rPr lang="en-GB" sz="2200" b="1" dirty="0"/>
              <a:t> </a:t>
            </a:r>
            <a:r>
              <a:rPr lang="en-GB" sz="2200" b="1" dirty="0" err="1"/>
              <a:t>indirmektir</a:t>
            </a:r>
            <a:r>
              <a:rPr lang="en-GB" sz="2200" b="1" dirty="0"/>
              <a:t>.</a:t>
            </a:r>
          </a:p>
        </p:txBody>
      </p:sp>
      <p:sp>
        <p:nvSpPr>
          <p:cNvPr id="6" name="Google Shape;128;p16">
            <a:extLst>
              <a:ext uri="{FF2B5EF4-FFF2-40B4-BE49-F238E27FC236}">
                <a16:creationId xmlns:a16="http://schemas.microsoft.com/office/drawing/2014/main" id="{69732D9C-1BC0-954F-B907-89514E37CA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9724" y="6413184"/>
            <a:ext cx="51577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GB" dirty="0"/>
              <a:t>Risk </a:t>
            </a:r>
            <a:r>
              <a:rPr lang="en-GB" dirty="0" err="1"/>
              <a:t>Bazlı</a:t>
            </a:r>
            <a:r>
              <a:rPr lang="en-GB" dirty="0"/>
              <a:t> </a:t>
            </a:r>
            <a:r>
              <a:rPr lang="en-GB" dirty="0" err="1"/>
              <a:t>Testler</a:t>
            </a:r>
            <a:endParaRPr lang="en-GB" dirty="0"/>
          </a:p>
        </p:txBody>
      </p:sp>
      <p:pic>
        <p:nvPicPr>
          <p:cNvPr id="3" name="Picture 2" descr="A picture containing table, cake, computer, cut&#10;&#10;Description automatically generated">
            <a:extLst>
              <a:ext uri="{FF2B5EF4-FFF2-40B4-BE49-F238E27FC236}">
                <a16:creationId xmlns:a16="http://schemas.microsoft.com/office/drawing/2014/main" id="{B745CD47-A921-8944-A01A-5DDEA1922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48" y="1119997"/>
            <a:ext cx="4620260" cy="456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780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>
            <a:spLocks noGrp="1"/>
          </p:cNvSpPr>
          <p:nvPr>
            <p:ph type="subTitle" idx="3"/>
          </p:nvPr>
        </p:nvSpPr>
        <p:spPr>
          <a:xfrm>
            <a:off x="1971449" y="1837767"/>
            <a:ext cx="8249100" cy="184763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200" dirty="0"/>
          </a:p>
          <a:p>
            <a:pPr lvl="0" indent="0">
              <a:spcBef>
                <a:spcPts val="0"/>
              </a:spcBef>
            </a:pPr>
            <a:r>
              <a:rPr lang="en-GB" sz="2200" dirty="0"/>
              <a:t>Risk son </a:t>
            </a:r>
            <a:r>
              <a:rPr lang="en-GB" sz="2200" dirty="0" err="1"/>
              <a:t>kullanıcının</a:t>
            </a:r>
            <a:r>
              <a:rPr lang="en-GB" sz="2200" dirty="0"/>
              <a:t> </a:t>
            </a:r>
            <a:r>
              <a:rPr lang="en-GB" sz="2200" dirty="0" err="1"/>
              <a:t>karşılaşmaması</a:t>
            </a:r>
            <a:r>
              <a:rPr lang="en-GB" sz="2200" dirty="0"/>
              <a:t> </a:t>
            </a:r>
            <a:r>
              <a:rPr lang="en-GB" sz="2200" dirty="0" err="1"/>
              <a:t>gereken</a:t>
            </a:r>
            <a:r>
              <a:rPr lang="en-GB" sz="2200" dirty="0"/>
              <a:t> </a:t>
            </a:r>
            <a:r>
              <a:rPr lang="en-GB" sz="2200" dirty="0" err="1"/>
              <a:t>bir</a:t>
            </a:r>
            <a:r>
              <a:rPr lang="en-GB" sz="2200" dirty="0"/>
              <a:t> </a:t>
            </a:r>
            <a:r>
              <a:rPr lang="en-GB" sz="2200" dirty="0" err="1"/>
              <a:t>durumla</a:t>
            </a:r>
            <a:r>
              <a:rPr lang="en-GB" sz="2200" dirty="0"/>
              <a:t> </a:t>
            </a:r>
            <a:r>
              <a:rPr lang="en-GB" sz="2200" b="1" dirty="0" err="1"/>
              <a:t>karşılaşmasıdır</a:t>
            </a:r>
            <a:r>
              <a:rPr lang="en-GB" sz="2200" dirty="0"/>
              <a:t>. Riskin </a:t>
            </a:r>
            <a:r>
              <a:rPr lang="en-GB" sz="2200" dirty="0" err="1"/>
              <a:t>hesaplarken</a:t>
            </a:r>
            <a:r>
              <a:rPr lang="en-GB" sz="2200" dirty="0"/>
              <a:t> </a:t>
            </a:r>
            <a:r>
              <a:rPr lang="en-GB" sz="2200" dirty="0" err="1"/>
              <a:t>iki</a:t>
            </a:r>
            <a:r>
              <a:rPr lang="en-GB" sz="2200" dirty="0"/>
              <a:t> </a:t>
            </a:r>
            <a:r>
              <a:rPr lang="en-GB" sz="2200" dirty="0" err="1"/>
              <a:t>ana</a:t>
            </a:r>
            <a:r>
              <a:rPr lang="en-GB" sz="2200" dirty="0"/>
              <a:t> </a:t>
            </a:r>
            <a:r>
              <a:rPr lang="en-GB" sz="2200" dirty="0" err="1"/>
              <a:t>etmen</a:t>
            </a:r>
            <a:r>
              <a:rPr lang="en-GB" sz="2200" dirty="0"/>
              <a:t> </a:t>
            </a:r>
            <a:r>
              <a:rPr lang="en-GB" sz="2200" dirty="0" err="1"/>
              <a:t>göz</a:t>
            </a:r>
            <a:r>
              <a:rPr lang="en-GB" sz="2200" dirty="0"/>
              <a:t> </a:t>
            </a:r>
            <a:r>
              <a:rPr lang="en-GB" sz="2200" dirty="0" err="1"/>
              <a:t>önünde</a:t>
            </a:r>
            <a:r>
              <a:rPr lang="en-GB" sz="2200" dirty="0"/>
              <a:t> </a:t>
            </a:r>
            <a:r>
              <a:rPr lang="en-GB" sz="2200" dirty="0" err="1"/>
              <a:t>bulundurulur</a:t>
            </a:r>
            <a:r>
              <a:rPr lang="en-GB" sz="2200" dirty="0"/>
              <a:t>. </a:t>
            </a:r>
            <a:r>
              <a:rPr lang="en-GB" sz="2200" dirty="0" err="1"/>
              <a:t>Bunlar</a:t>
            </a:r>
            <a:r>
              <a:rPr lang="en-GB" sz="2200" dirty="0"/>
              <a:t> ETKİ </a:t>
            </a:r>
            <a:r>
              <a:rPr lang="en-GB" sz="2200" dirty="0" err="1"/>
              <a:t>ve</a:t>
            </a:r>
            <a:r>
              <a:rPr lang="en-GB" sz="2200" dirty="0"/>
              <a:t> OLMA OLASILIĞIDIR.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861366-AA59-5447-8E7A-CC2151E48195}"/>
              </a:ext>
            </a:extLst>
          </p:cNvPr>
          <p:cNvSpPr txBox="1"/>
          <p:nvPr/>
        </p:nvSpPr>
        <p:spPr>
          <a:xfrm>
            <a:off x="1219348" y="797646"/>
            <a:ext cx="57672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Yazılım</a:t>
            </a:r>
            <a:r>
              <a:rPr lang="en-GB" sz="2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testinde</a:t>
            </a:r>
            <a:r>
              <a:rPr lang="en-GB" sz="2200" b="1" dirty="0">
                <a:latin typeface="Calibri" panose="020F0502020204030204" pitchFamily="34" charset="0"/>
                <a:cs typeface="Calibri" panose="020F0502020204030204" pitchFamily="34" charset="0"/>
              </a:rPr>
              <a:t> risk</a:t>
            </a:r>
            <a:endParaRPr lang="en-US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2AD681-62D5-CC42-8261-DC7F41761E82}"/>
              </a:ext>
            </a:extLst>
          </p:cNvPr>
          <p:cNvSpPr/>
          <p:nvPr/>
        </p:nvSpPr>
        <p:spPr>
          <a:xfrm>
            <a:off x="4476806" y="4718025"/>
            <a:ext cx="323838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200" b="1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Risk = </a:t>
            </a:r>
            <a:r>
              <a:rPr lang="en-GB" sz="2200" b="1" dirty="0" err="1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Etki</a:t>
            </a:r>
            <a:r>
              <a:rPr lang="en-GB" sz="2200" b="1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x </a:t>
            </a:r>
            <a:r>
              <a:rPr lang="en-GB" sz="2200" b="1" dirty="0" err="1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Olma</a:t>
            </a:r>
            <a:r>
              <a:rPr lang="en-GB" sz="2200" b="1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b="1" dirty="0" err="1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Olasılığı</a:t>
            </a:r>
            <a:endParaRPr lang="en-US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Google Shape;128;p16">
            <a:extLst>
              <a:ext uri="{FF2B5EF4-FFF2-40B4-BE49-F238E27FC236}">
                <a16:creationId xmlns:a16="http://schemas.microsoft.com/office/drawing/2014/main" id="{CCCBFF9F-05C4-E246-B3DE-5B7C10A36D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9724" y="6413184"/>
            <a:ext cx="51577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GB" dirty="0"/>
              <a:t>Risk </a:t>
            </a:r>
            <a:r>
              <a:rPr lang="en-GB" dirty="0" err="1"/>
              <a:t>Bazlı</a:t>
            </a:r>
            <a:r>
              <a:rPr lang="en-GB" dirty="0"/>
              <a:t> </a:t>
            </a:r>
            <a:r>
              <a:rPr lang="en-GB" dirty="0" err="1"/>
              <a:t>Testler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9985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46;p19">
            <a:extLst>
              <a:ext uri="{FF2B5EF4-FFF2-40B4-BE49-F238E27FC236}">
                <a16:creationId xmlns:a16="http://schemas.microsoft.com/office/drawing/2014/main" id="{E7B3CCD1-B65C-1848-8135-FC6237BD9D68}"/>
              </a:ext>
            </a:extLst>
          </p:cNvPr>
          <p:cNvSpPr txBox="1">
            <a:spLocks/>
          </p:cNvSpPr>
          <p:nvPr/>
        </p:nvSpPr>
        <p:spPr>
          <a:xfrm>
            <a:off x="5739852" y="1317298"/>
            <a:ext cx="5285475" cy="422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Font typeface="Arial"/>
              <a:buChar char="➔"/>
            </a:pP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Risk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değerlendirmesi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firmadan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firmaya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değişir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.</a:t>
            </a:r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Font typeface="Arial"/>
              <a:buChar char="➔"/>
            </a:pPr>
            <a:endParaRPr lang="en-GB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Font typeface="Arial"/>
              <a:buChar char="➔"/>
            </a:pP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Riskli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bölgeler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belirlenmelidir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ve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test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adımları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da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buna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istinaden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önceliklendirilmelidir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.</a:t>
            </a:r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Font typeface="Arial"/>
              <a:buChar char="➔"/>
            </a:pPr>
            <a:endParaRPr lang="en-GB" sz="2200" dirty="0">
              <a:solidFill>
                <a:srgbClr val="000000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Font typeface="Arial"/>
              <a:buChar char="➔"/>
            </a:pP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Risk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ortalaması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yüksek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olan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adımların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önce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koşulması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bizim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riski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en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aza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indirmemizi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sağlar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.</a:t>
            </a:r>
            <a:endParaRPr lang="en-GB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C6F79C-F7C2-594D-9C48-EEEFC048C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798" y="1098181"/>
            <a:ext cx="4661637" cy="4661637"/>
          </a:xfrm>
          <a:prstGeom prst="rect">
            <a:avLst/>
          </a:prstGeom>
        </p:spPr>
      </p:pic>
      <p:sp>
        <p:nvSpPr>
          <p:cNvPr id="9" name="Google Shape;128;p16">
            <a:extLst>
              <a:ext uri="{FF2B5EF4-FFF2-40B4-BE49-F238E27FC236}">
                <a16:creationId xmlns:a16="http://schemas.microsoft.com/office/drawing/2014/main" id="{56852616-57BD-FA41-B17C-5DE391938E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9724" y="6413184"/>
            <a:ext cx="51577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GB" dirty="0"/>
              <a:t>Risk </a:t>
            </a:r>
            <a:r>
              <a:rPr lang="en-GB" dirty="0" err="1"/>
              <a:t>Bazlı</a:t>
            </a:r>
            <a:r>
              <a:rPr lang="en-GB" dirty="0"/>
              <a:t> </a:t>
            </a:r>
            <a:r>
              <a:rPr lang="en-GB" dirty="0" err="1"/>
              <a:t>Testler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1104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.4 Test Case and Checklist" id="{76A0196F-4BE1-7041-9FC0-07D41B7F1A1B}" vid="{928D1B2B-8C1B-A246-B49A-86F4737FC91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2409</TotalTime>
  <Words>313</Words>
  <Application>Microsoft Macintosh PowerPoint</Application>
  <PresentationFormat>Widescreen</PresentationFormat>
  <Paragraphs>39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Box Testing Techniques Part 1</dc:title>
  <dc:creator>Ozan İlhan</dc:creator>
  <cp:lastModifiedBy>Ozan İlhan</cp:lastModifiedBy>
  <cp:revision>20</cp:revision>
  <dcterms:created xsi:type="dcterms:W3CDTF">2019-02-12T20:01:04Z</dcterms:created>
  <dcterms:modified xsi:type="dcterms:W3CDTF">2020-07-11T20:49:17Z</dcterms:modified>
</cp:coreProperties>
</file>