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02" r:id="rId2"/>
    <p:sldId id="319" r:id="rId3"/>
    <p:sldId id="315" r:id="rId4"/>
    <p:sldId id="316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ine Uzokwe" initials="AU" lastIdx="3" clrIdx="0">
    <p:extLst>
      <p:ext uri="{19B8F6BF-5375-455C-9EA6-DF929625EA0E}">
        <p15:presenceInfo xmlns:p15="http://schemas.microsoft.com/office/powerpoint/2012/main" userId="b32dfcff437df7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79986"/>
  </p:normalViewPr>
  <p:slideViewPr>
    <p:cSldViewPr snapToGrid="0">
      <p:cViewPr varScale="1">
        <p:scale>
          <a:sx n="97" d="100"/>
          <a:sy n="97" d="100"/>
        </p:scale>
        <p:origin x="9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0FE42-4361-8D4B-9200-8CCE847B60B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A401C-3F10-2E4E-86C7-E5296BDE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A401C-3F10-2E4E-86C7-E5296BDE4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A401C-3F10-2E4E-86C7-E5296BDE4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A401C-3F10-2E4E-86C7-E5296BDE4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A401C-3F10-2E4E-86C7-E5296BDE4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2F1F15-CA9B-4896-9DBF-3FE488EA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878" y="2310968"/>
            <a:ext cx="8361229" cy="2098226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Şablonu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474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5A48-1672-864D-AA64-8E700E21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Şablonu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26FA-E9FF-1240-9ABD-B68B0689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9527"/>
            <a:ext cx="9601200" cy="4107873"/>
          </a:xfrm>
        </p:spPr>
        <p:txBody>
          <a:bodyPr>
            <a:normAutofit/>
          </a:bodyPr>
          <a:lstStyle/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başlar</a:t>
            </a:r>
            <a:endParaRPr lang="en-US" dirty="0"/>
          </a:p>
          <a:p>
            <a:r>
              <a:rPr lang="en-US" dirty="0" err="1"/>
              <a:t>Neden</a:t>
            </a:r>
            <a:r>
              <a:rPr lang="en-US" dirty="0"/>
              <a:t> test?</a:t>
            </a:r>
          </a:p>
          <a:p>
            <a:r>
              <a:rPr lang="en-US" dirty="0"/>
              <a:t>Test </a:t>
            </a:r>
            <a:r>
              <a:rPr lang="en-US" dirty="0" err="1"/>
              <a:t>Piramidi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err="1"/>
              <a:t>Tipleri</a:t>
            </a:r>
            <a:endParaRPr lang="en-US" dirty="0"/>
          </a:p>
          <a:p>
            <a:pPr lvl="1"/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testleri</a:t>
            </a:r>
            <a:endParaRPr lang="en-US" dirty="0"/>
          </a:p>
          <a:p>
            <a:pPr lvl="1"/>
            <a:r>
              <a:rPr lang="en-US" dirty="0"/>
              <a:t>Kabul </a:t>
            </a:r>
            <a:r>
              <a:rPr lang="en-US" dirty="0" err="1"/>
              <a:t>Testleri</a:t>
            </a:r>
            <a:endParaRPr lang="en-US" dirty="0"/>
          </a:p>
          <a:p>
            <a:pPr lvl="1"/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endParaRPr lang="en-US" dirty="0"/>
          </a:p>
          <a:p>
            <a:pPr lvl="1"/>
            <a:r>
              <a:rPr lang="en-US" dirty="0" err="1"/>
              <a:t>Keşif</a:t>
            </a:r>
            <a:r>
              <a:rPr lang="en-US" dirty="0"/>
              <a:t> </a:t>
            </a:r>
            <a:r>
              <a:rPr lang="en-US" dirty="0" err="1"/>
              <a:t>Testleri</a:t>
            </a:r>
            <a:endParaRPr lang="en-US" dirty="0"/>
          </a:p>
          <a:p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kriterleri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5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C019-CE3F-8443-89E4-C96E2A3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başlar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3293-3CD1-5947-BB8D-1BC632C9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İş</a:t>
            </a:r>
            <a:r>
              <a:rPr lang="en-US" b="1" dirty="0"/>
              <a:t> </a:t>
            </a:r>
            <a:r>
              <a:rPr lang="en-US" b="1" dirty="0" err="1"/>
              <a:t>gereksinimleri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yazılmalı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anlaşılmalıdır</a:t>
            </a:r>
            <a:r>
              <a:rPr lang="en-US" dirty="0"/>
              <a:t>.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Adımlar</a:t>
            </a:r>
            <a:r>
              <a:rPr lang="en-US" dirty="0"/>
              <a:t>/User Stories</a:t>
            </a:r>
          </a:p>
          <a:p>
            <a:pPr lvl="1"/>
            <a:r>
              <a:rPr lang="en-US" dirty="0" err="1"/>
              <a:t>Bağımsız,değer</a:t>
            </a:r>
            <a:r>
              <a:rPr lang="en-US" dirty="0"/>
              <a:t> </a:t>
            </a:r>
            <a:r>
              <a:rPr lang="en-US" dirty="0" err="1"/>
              <a:t>katan,basit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edilebilir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kattığı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anlaşılabilir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r>
              <a:rPr lang="en-US" dirty="0"/>
              <a:t>Kabul </a:t>
            </a:r>
            <a:r>
              <a:rPr lang="en-US" dirty="0" err="1"/>
              <a:t>kriterleri</a:t>
            </a:r>
            <a:endParaRPr lang="en-US" dirty="0"/>
          </a:p>
          <a:p>
            <a:r>
              <a:rPr lang="en-US" dirty="0" err="1"/>
              <a:t>Geliştirme</a:t>
            </a:r>
            <a:endParaRPr lang="en-US" dirty="0"/>
          </a:p>
          <a:p>
            <a:pPr lvl="1"/>
            <a:r>
              <a:rPr lang="en-US" dirty="0" err="1"/>
              <a:t>Mühendisler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 </a:t>
            </a:r>
            <a:r>
              <a:rPr lang="en-US" dirty="0" err="1"/>
              <a:t>çalışıp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kalitede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çıkartmalıdır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615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827E-26DB-E04F-A4F4-83779D4F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4144"/>
          </a:xfrm>
        </p:spPr>
        <p:txBody>
          <a:bodyPr/>
          <a:lstStyle/>
          <a:p>
            <a:r>
              <a:rPr lang="en-US" dirty="0" err="1"/>
              <a:t>Neden</a:t>
            </a:r>
            <a:r>
              <a:rPr lang="en-US" dirty="0"/>
              <a:t> 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6D46C6-C67A-5646-B4C5-A45DCACCF815}"/>
              </a:ext>
            </a:extLst>
          </p:cNvPr>
          <p:cNvSpPr/>
          <p:nvPr/>
        </p:nvSpPr>
        <p:spPr>
          <a:xfrm>
            <a:off x="2083981" y="2041451"/>
            <a:ext cx="7729870" cy="27963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Çoğu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yazılım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projesinin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başarısız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sebebi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analiz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aşamasında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atlanan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detaylar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anlaşılmayan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iş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gereksinimlerinden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kaynaklanmaktadır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3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249DB8D-E062-47AC-A5A6-33C23B983A42}"/>
              </a:ext>
            </a:extLst>
          </p:cNvPr>
          <p:cNvSpPr txBox="1">
            <a:spLocks/>
          </p:cNvSpPr>
          <p:nvPr/>
        </p:nvSpPr>
        <p:spPr>
          <a:xfrm>
            <a:off x="659230" y="4484772"/>
            <a:ext cx="10869750" cy="123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cap="all" dirty="0" err="1"/>
              <a:t>TEst</a:t>
            </a:r>
            <a:r>
              <a:rPr lang="en-US" sz="4000" cap="all" dirty="0"/>
              <a:t> </a:t>
            </a:r>
            <a:r>
              <a:rPr lang="en-US" sz="4000" cap="all" dirty="0" err="1"/>
              <a:t>Piramidi</a:t>
            </a:r>
            <a:endParaRPr lang="en-US" sz="4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2CC31-E8B4-9742-BFF3-01CCBDAB1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0" y="842631"/>
            <a:ext cx="3193484" cy="2866153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2" descr="Image result for testing pyramid agile">
            <a:extLst>
              <a:ext uri="{FF2B5EF4-FFF2-40B4-BE49-F238E27FC236}">
                <a16:creationId xmlns:a16="http://schemas.microsoft.com/office/drawing/2014/main" id="{C6BA3784-62CA-C34E-A956-480DBE95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48" y="921792"/>
            <a:ext cx="4126865" cy="309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34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15812</TotalTime>
  <Words>106</Words>
  <Application>Microsoft Macintosh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Test Strateji Şablonu </vt:lpstr>
      <vt:lpstr>Test Strateji Şablonu</vt:lpstr>
      <vt:lpstr>Kalite nerede başlar</vt:lpstr>
      <vt:lpstr>Neden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Augustine Uzokwe</dc:creator>
  <cp:lastModifiedBy>Ozan İlhan</cp:lastModifiedBy>
  <cp:revision>210</cp:revision>
  <dcterms:created xsi:type="dcterms:W3CDTF">2017-07-03T09:23:46Z</dcterms:created>
  <dcterms:modified xsi:type="dcterms:W3CDTF">2020-06-15T10:06:44Z</dcterms:modified>
</cp:coreProperties>
</file>