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89252"/>
  </p:normalViewPr>
  <p:slideViewPr>
    <p:cSldViewPr snapToGrid="0" snapToObjects="1">
      <p:cViewPr varScale="1">
        <p:scale>
          <a:sx n="114" d="100"/>
          <a:sy n="114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68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472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test sonucunu iş analistimiz ile paylaşıyoruz. Test Uzmanı olarak, ürünün canlıya çıkması için öneriniz nedir ?</a:t>
            </a:r>
          </a:p>
        </p:txBody>
      </p:sp>
    </p:spTree>
    <p:extLst>
      <p:ext uri="{BB962C8B-B14F-4D97-AF65-F5344CB8AC3E}">
        <p14:creationId xmlns:p14="http://schemas.microsoft.com/office/powerpoint/2010/main" val="156051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test adımlarının koşum sırası nasıl olmalıdır ? </a:t>
            </a:r>
          </a:p>
        </p:txBody>
      </p:sp>
    </p:spTree>
    <p:extLst>
      <p:ext uri="{BB962C8B-B14F-4D97-AF65-F5344CB8AC3E}">
        <p14:creationId xmlns:p14="http://schemas.microsoft.com/office/powerpoint/2010/main" val="66911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test adımlarının koşum sırası nasıl olmalıdır ? </a:t>
            </a:r>
          </a:p>
        </p:txBody>
      </p:sp>
    </p:spTree>
    <p:extLst>
      <p:ext uri="{BB962C8B-B14F-4D97-AF65-F5344CB8AC3E}">
        <p14:creationId xmlns:p14="http://schemas.microsoft.com/office/powerpoint/2010/main" val="330283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solidFill>
                  <a:schemeClr val="bg1"/>
                </a:solidFill>
              </a:rPr>
              <a:t>Risk </a:t>
            </a:r>
            <a:r>
              <a:rPr lang="en-GB" sz="3600" b="1" dirty="0" err="1">
                <a:solidFill>
                  <a:schemeClr val="bg1"/>
                </a:solidFill>
              </a:rPr>
              <a:t>Bazlı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Testler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Alıştırması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7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01CACB-CAD8-964C-A8D5-5F944CE8073E}"/>
              </a:ext>
            </a:extLst>
          </p:cNvPr>
          <p:cNvSpPr txBox="1"/>
          <p:nvPr/>
        </p:nvSpPr>
        <p:spPr>
          <a:xfrm>
            <a:off x="1469985" y="761352"/>
            <a:ext cx="445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Bankacılık uygulaması regresyon test koşumu raporu: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02D949-DD30-3947-9102-A1F92D38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21010"/>
              </p:ext>
            </p:extLst>
          </p:nvPr>
        </p:nvGraphicFramePr>
        <p:xfrm>
          <a:off x="1469985" y="1427225"/>
          <a:ext cx="8611564" cy="411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91">
                  <a:extLst>
                    <a:ext uri="{9D8B030D-6E8A-4147-A177-3AD203B41FA5}">
                      <a16:colId xmlns:a16="http://schemas.microsoft.com/office/drawing/2014/main" val="4156967673"/>
                    </a:ext>
                  </a:extLst>
                </a:gridCol>
                <a:gridCol w="2152891">
                  <a:extLst>
                    <a:ext uri="{9D8B030D-6E8A-4147-A177-3AD203B41FA5}">
                      <a16:colId xmlns:a16="http://schemas.microsoft.com/office/drawing/2014/main" val="1225700384"/>
                    </a:ext>
                  </a:extLst>
                </a:gridCol>
                <a:gridCol w="2152891">
                  <a:extLst>
                    <a:ext uri="{9D8B030D-6E8A-4147-A177-3AD203B41FA5}">
                      <a16:colId xmlns:a16="http://schemas.microsoft.com/office/drawing/2014/main" val="3252362030"/>
                    </a:ext>
                  </a:extLst>
                </a:gridCol>
                <a:gridCol w="2152891">
                  <a:extLst>
                    <a:ext uri="{9D8B030D-6E8A-4147-A177-3AD203B41FA5}">
                      <a16:colId xmlns:a16="http://schemas.microsoft.com/office/drawing/2014/main" val="275802205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Test Sonucu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Olma Olasılığı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Etki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35445"/>
                  </a:ext>
                </a:extLst>
              </a:tr>
              <a:tr h="8986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Kullanıcılar arası para transferi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Başarılı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35020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Kredi başvuru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Başarılı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3208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Hesap açma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Başarılı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62246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Hesap kapama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Başarılı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9309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Kredi taksit erteleme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Başarısız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9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01CACB-CAD8-964C-A8D5-5F944CE8073E}"/>
              </a:ext>
            </a:extLst>
          </p:cNvPr>
          <p:cNvSpPr txBox="1"/>
          <p:nvPr/>
        </p:nvSpPr>
        <p:spPr>
          <a:xfrm>
            <a:off x="1469985" y="761352"/>
            <a:ext cx="445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Bankacılık uygulaması regresyon test koşumu raporu: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02D949-DD30-3947-9102-A1F92D38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99947"/>
              </p:ext>
            </p:extLst>
          </p:nvPr>
        </p:nvGraphicFramePr>
        <p:xfrm>
          <a:off x="1469985" y="1427225"/>
          <a:ext cx="8611564" cy="411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91">
                  <a:extLst>
                    <a:ext uri="{9D8B030D-6E8A-4147-A177-3AD203B41FA5}">
                      <a16:colId xmlns:a16="http://schemas.microsoft.com/office/drawing/2014/main" val="4156967673"/>
                    </a:ext>
                  </a:extLst>
                </a:gridCol>
                <a:gridCol w="2152891">
                  <a:extLst>
                    <a:ext uri="{9D8B030D-6E8A-4147-A177-3AD203B41FA5}">
                      <a16:colId xmlns:a16="http://schemas.microsoft.com/office/drawing/2014/main" val="1225700384"/>
                    </a:ext>
                  </a:extLst>
                </a:gridCol>
                <a:gridCol w="2152891">
                  <a:extLst>
                    <a:ext uri="{9D8B030D-6E8A-4147-A177-3AD203B41FA5}">
                      <a16:colId xmlns:a16="http://schemas.microsoft.com/office/drawing/2014/main" val="3252362030"/>
                    </a:ext>
                  </a:extLst>
                </a:gridCol>
                <a:gridCol w="2152891">
                  <a:extLst>
                    <a:ext uri="{9D8B030D-6E8A-4147-A177-3AD203B41FA5}">
                      <a16:colId xmlns:a16="http://schemas.microsoft.com/office/drawing/2014/main" val="275802205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Test Sonucu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Olma Olasılığı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Etki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35445"/>
                  </a:ext>
                </a:extLst>
              </a:tr>
              <a:tr h="8986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Kullanıcılar arası para transferi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Başarılı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35020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Kredi başvuru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Edilemedi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3208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Hesap açma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Başarılı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62246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Hesap kapama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Başarılı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9309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Kredi taksit erteleme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Başarılı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20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01CACB-CAD8-964C-A8D5-5F944CE8073E}"/>
              </a:ext>
            </a:extLst>
          </p:cNvPr>
          <p:cNvSpPr txBox="1"/>
          <p:nvPr/>
        </p:nvSpPr>
        <p:spPr>
          <a:xfrm>
            <a:off x="1469985" y="761352"/>
            <a:ext cx="34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Video paylaşım uygulaması test koşumu: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02D949-DD30-3947-9102-A1F92D38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30034"/>
              </p:ext>
            </p:extLst>
          </p:nvPr>
        </p:nvGraphicFramePr>
        <p:xfrm>
          <a:off x="1469985" y="1427225"/>
          <a:ext cx="8611564" cy="411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91">
                  <a:extLst>
                    <a:ext uri="{9D8B030D-6E8A-4147-A177-3AD203B41FA5}">
                      <a16:colId xmlns:a16="http://schemas.microsoft.com/office/drawing/2014/main" val="4156967673"/>
                    </a:ext>
                  </a:extLst>
                </a:gridCol>
                <a:gridCol w="2152891">
                  <a:extLst>
                    <a:ext uri="{9D8B030D-6E8A-4147-A177-3AD203B41FA5}">
                      <a16:colId xmlns:a16="http://schemas.microsoft.com/office/drawing/2014/main" val="1225700384"/>
                    </a:ext>
                  </a:extLst>
                </a:gridCol>
                <a:gridCol w="2152891">
                  <a:extLst>
                    <a:ext uri="{9D8B030D-6E8A-4147-A177-3AD203B41FA5}">
                      <a16:colId xmlns:a16="http://schemas.microsoft.com/office/drawing/2014/main" val="3252362030"/>
                    </a:ext>
                  </a:extLst>
                </a:gridCol>
                <a:gridCol w="2152891">
                  <a:extLst>
                    <a:ext uri="{9D8B030D-6E8A-4147-A177-3AD203B41FA5}">
                      <a16:colId xmlns:a16="http://schemas.microsoft.com/office/drawing/2014/main" val="275802205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Test Sonucu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Olma Olasılığı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Etki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35445"/>
                  </a:ext>
                </a:extLst>
              </a:tr>
              <a:tr h="8986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Web sitesi animasyonları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35020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Kullanıcı girişi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Edilemedi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3208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Video izleme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Edilmedi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62246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Video beğenme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9309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Video silme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9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01CACB-CAD8-964C-A8D5-5F944CE8073E}"/>
              </a:ext>
            </a:extLst>
          </p:cNvPr>
          <p:cNvSpPr txBox="1"/>
          <p:nvPr/>
        </p:nvSpPr>
        <p:spPr>
          <a:xfrm>
            <a:off x="1469985" y="761352"/>
            <a:ext cx="34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Video paylaşım uygulaması test koşumu: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02D949-DD30-3947-9102-A1F92D38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38519"/>
              </p:ext>
            </p:extLst>
          </p:nvPr>
        </p:nvGraphicFramePr>
        <p:xfrm>
          <a:off x="1469985" y="1427225"/>
          <a:ext cx="8611565" cy="411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3">
                  <a:extLst>
                    <a:ext uri="{9D8B030D-6E8A-4147-A177-3AD203B41FA5}">
                      <a16:colId xmlns:a16="http://schemas.microsoft.com/office/drawing/2014/main" val="4056742955"/>
                    </a:ext>
                  </a:extLst>
                </a:gridCol>
                <a:gridCol w="1722313">
                  <a:extLst>
                    <a:ext uri="{9D8B030D-6E8A-4147-A177-3AD203B41FA5}">
                      <a16:colId xmlns:a16="http://schemas.microsoft.com/office/drawing/2014/main" val="4156967673"/>
                    </a:ext>
                  </a:extLst>
                </a:gridCol>
                <a:gridCol w="1722313">
                  <a:extLst>
                    <a:ext uri="{9D8B030D-6E8A-4147-A177-3AD203B41FA5}">
                      <a16:colId xmlns:a16="http://schemas.microsoft.com/office/drawing/2014/main" val="1225700384"/>
                    </a:ext>
                  </a:extLst>
                </a:gridCol>
                <a:gridCol w="1722313">
                  <a:extLst>
                    <a:ext uri="{9D8B030D-6E8A-4147-A177-3AD203B41FA5}">
                      <a16:colId xmlns:a16="http://schemas.microsoft.com/office/drawing/2014/main" val="3252362030"/>
                    </a:ext>
                  </a:extLst>
                </a:gridCol>
                <a:gridCol w="1722313">
                  <a:extLst>
                    <a:ext uri="{9D8B030D-6E8A-4147-A177-3AD203B41FA5}">
                      <a16:colId xmlns:a16="http://schemas.microsoft.com/office/drawing/2014/main" val="275802205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Öncelik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Test Sonucu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Olma Olasılığı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Etki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35445"/>
                  </a:ext>
                </a:extLst>
              </a:tr>
              <a:tr h="8986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Web sitesi animasyonları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35020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Kullanıcı girişi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Edilemedi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03208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Video izleme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Edilmedi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62246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Video beğenme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Yüksek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9309"/>
                  </a:ext>
                </a:extLst>
              </a:tr>
              <a:tr h="643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Video silme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Test Edilmedi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0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214</Words>
  <Application>Microsoft Macintosh PowerPoint</Application>
  <PresentationFormat>Widescreen</PresentationFormat>
  <Paragraphs>110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Software Development Life Cycle</dc:title>
  <cp:lastModifiedBy>Ozan İlhan</cp:lastModifiedBy>
  <cp:revision>36</cp:revision>
  <dcterms:modified xsi:type="dcterms:W3CDTF">2020-07-11T20:50:36Z</dcterms:modified>
</cp:coreProperties>
</file>