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1"/>
  </p:notesMasterIdLst>
  <p:sldIdLst>
    <p:sldId id="295" r:id="rId2"/>
    <p:sldId id="273" r:id="rId3"/>
    <p:sldId id="274" r:id="rId4"/>
    <p:sldId id="275" r:id="rId5"/>
    <p:sldId id="276" r:id="rId6"/>
    <p:sldId id="278" r:id="rId7"/>
    <p:sldId id="279" r:id="rId8"/>
    <p:sldId id="293" r:id="rId9"/>
    <p:sldId id="282" r:id="rId10"/>
    <p:sldId id="283" r:id="rId11"/>
    <p:sldId id="284" r:id="rId12"/>
    <p:sldId id="294" r:id="rId13"/>
    <p:sldId id="286" r:id="rId14"/>
    <p:sldId id="287" r:id="rId15"/>
    <p:sldId id="288" r:id="rId16"/>
    <p:sldId id="289" r:id="rId17"/>
    <p:sldId id="290" r:id="rId18"/>
    <p:sldId id="291" r:id="rId19"/>
    <p:sldId id="292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69932"/>
  </p:normalViewPr>
  <p:slideViewPr>
    <p:cSldViewPr snapToGrid="0" snapToObjects="1">
      <p:cViewPr varScale="1">
        <p:scale>
          <a:sx n="87" d="100"/>
          <a:sy n="87" d="100"/>
        </p:scale>
        <p:origin x="2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4E25E-2F90-2643-97D0-555F20881378}" type="doc">
      <dgm:prSet loTypeId="urn:microsoft.com/office/officeart/2005/8/layout/pyramid2" loCatId="" qsTypeId="urn:microsoft.com/office/officeart/2005/8/quickstyle/simple3" qsCatId="simple" csTypeId="urn:microsoft.com/office/officeart/2005/8/colors/accent1_2" csCatId="accent1" phldr="1"/>
      <dgm:spPr/>
    </dgm:pt>
    <dgm:pt modelId="{FB5AE70C-5561-B040-80C7-1BEA4CBDD915}">
      <dgm:prSet phldrT="[Text]"/>
      <dgm:spPr/>
      <dgm:t>
        <a:bodyPr/>
        <a:lstStyle/>
        <a:p>
          <a:r>
            <a:rPr lang="en-US" dirty="0" err="1"/>
            <a:t>Kullanıcı</a:t>
          </a:r>
          <a:r>
            <a:rPr lang="en-US" dirty="0"/>
            <a:t> </a:t>
          </a:r>
          <a:r>
            <a:rPr lang="en-US" dirty="0" err="1"/>
            <a:t>önyüz</a:t>
          </a:r>
          <a:r>
            <a:rPr lang="en-US" dirty="0"/>
            <a:t> </a:t>
          </a:r>
          <a:r>
            <a:rPr lang="en-US" dirty="0" err="1"/>
            <a:t>katmanı</a:t>
          </a:r>
          <a:r>
            <a:rPr lang="en-US" dirty="0"/>
            <a:t> </a:t>
          </a:r>
        </a:p>
      </dgm:t>
    </dgm:pt>
    <dgm:pt modelId="{A3650895-4F67-B842-8442-22CB156FAFA3}" type="parTrans" cxnId="{81CF4C16-89D4-5948-925E-7B5A6F53111F}">
      <dgm:prSet/>
      <dgm:spPr/>
      <dgm:t>
        <a:bodyPr/>
        <a:lstStyle/>
        <a:p>
          <a:endParaRPr lang="en-US"/>
        </a:p>
      </dgm:t>
    </dgm:pt>
    <dgm:pt modelId="{13419369-6818-2B4A-A76B-75BFADD26AD9}" type="sibTrans" cxnId="{81CF4C16-89D4-5948-925E-7B5A6F53111F}">
      <dgm:prSet/>
      <dgm:spPr/>
      <dgm:t>
        <a:bodyPr/>
        <a:lstStyle/>
        <a:p>
          <a:endParaRPr lang="en-US"/>
        </a:p>
      </dgm:t>
    </dgm:pt>
    <dgm:pt modelId="{23136BB0-7E74-084E-8B4C-03419EC2FFC2}">
      <dgm:prSet phldrT="[Text]"/>
      <dgm:spPr/>
      <dgm:t>
        <a:bodyPr/>
        <a:lstStyle/>
        <a:p>
          <a:r>
            <a:rPr lang="en-US" dirty="0" err="1"/>
            <a:t>Uygulama</a:t>
          </a:r>
          <a:r>
            <a:rPr lang="en-US" dirty="0"/>
            <a:t> </a:t>
          </a:r>
          <a:r>
            <a:rPr lang="en-US" dirty="0" err="1"/>
            <a:t>Arayüzü</a:t>
          </a:r>
          <a:r>
            <a:rPr lang="en-US" dirty="0"/>
            <a:t> </a:t>
          </a:r>
          <a:r>
            <a:rPr lang="en-US" dirty="0" err="1"/>
            <a:t>Katmanı</a:t>
          </a:r>
          <a:r>
            <a:rPr lang="en-US" dirty="0"/>
            <a:t> (API)</a:t>
          </a:r>
        </a:p>
      </dgm:t>
    </dgm:pt>
    <dgm:pt modelId="{3C64655F-8C54-2042-B34F-DF5CB05AD507}" type="parTrans" cxnId="{85FEC8D5-39C2-114E-8F7A-CD84D9CF9D57}">
      <dgm:prSet/>
      <dgm:spPr/>
      <dgm:t>
        <a:bodyPr/>
        <a:lstStyle/>
        <a:p>
          <a:endParaRPr lang="en-US"/>
        </a:p>
      </dgm:t>
    </dgm:pt>
    <dgm:pt modelId="{3E6F66CB-FC94-7743-9DD5-5670CA445104}" type="sibTrans" cxnId="{85FEC8D5-39C2-114E-8F7A-CD84D9CF9D57}">
      <dgm:prSet/>
      <dgm:spPr/>
      <dgm:t>
        <a:bodyPr/>
        <a:lstStyle/>
        <a:p>
          <a:endParaRPr lang="en-US"/>
        </a:p>
      </dgm:t>
    </dgm:pt>
    <dgm:pt modelId="{CF3F0985-072A-CD4B-841A-F6324703BA77}">
      <dgm:prSet phldrT="[Text]"/>
      <dgm:spPr/>
      <dgm:t>
        <a:bodyPr/>
        <a:lstStyle/>
        <a:p>
          <a:r>
            <a:rPr lang="en-US" dirty="0" err="1"/>
            <a:t>Veri</a:t>
          </a:r>
          <a:r>
            <a:rPr lang="en-US" dirty="0"/>
            <a:t> </a:t>
          </a:r>
          <a:r>
            <a:rPr lang="en-US" dirty="0" err="1"/>
            <a:t>Tabanı</a:t>
          </a:r>
          <a:r>
            <a:rPr lang="en-US" dirty="0"/>
            <a:t> </a:t>
          </a:r>
          <a:r>
            <a:rPr lang="en-US" dirty="0" err="1"/>
            <a:t>Katmanı</a:t>
          </a:r>
          <a:endParaRPr lang="en-US" dirty="0"/>
        </a:p>
      </dgm:t>
    </dgm:pt>
    <dgm:pt modelId="{14B4C2EF-0116-C245-B95C-DEA4F1209BEE}" type="parTrans" cxnId="{A0F74D05-6EF7-0D44-A07B-0E25CAB78589}">
      <dgm:prSet/>
      <dgm:spPr/>
      <dgm:t>
        <a:bodyPr/>
        <a:lstStyle/>
        <a:p>
          <a:endParaRPr lang="en-US"/>
        </a:p>
      </dgm:t>
    </dgm:pt>
    <dgm:pt modelId="{7AD76D2A-7300-5F46-AA6C-EB57E04A994F}" type="sibTrans" cxnId="{A0F74D05-6EF7-0D44-A07B-0E25CAB78589}">
      <dgm:prSet/>
      <dgm:spPr/>
      <dgm:t>
        <a:bodyPr/>
        <a:lstStyle/>
        <a:p>
          <a:endParaRPr lang="en-US"/>
        </a:p>
      </dgm:t>
    </dgm:pt>
    <dgm:pt modelId="{10D0D4AE-FAAE-C741-B9EE-221708503A21}" type="pres">
      <dgm:prSet presAssocID="{BB74E25E-2F90-2643-97D0-555F20881378}" presName="compositeShape" presStyleCnt="0">
        <dgm:presLayoutVars>
          <dgm:dir/>
          <dgm:resizeHandles/>
        </dgm:presLayoutVars>
      </dgm:prSet>
      <dgm:spPr/>
    </dgm:pt>
    <dgm:pt modelId="{09ABDDD1-6E1E-E54F-A01E-A47446C32FAC}" type="pres">
      <dgm:prSet presAssocID="{BB74E25E-2F90-2643-97D0-555F20881378}" presName="pyramid" presStyleLbl="node1" presStyleIdx="0" presStyleCnt="1" custLinFactNeighborX="-31962" custLinFactNeighborY="0"/>
      <dgm:spPr/>
    </dgm:pt>
    <dgm:pt modelId="{36CA896C-53F2-4547-B0BE-EF1417A5037D}" type="pres">
      <dgm:prSet presAssocID="{BB74E25E-2F90-2643-97D0-555F20881378}" presName="theList" presStyleCnt="0"/>
      <dgm:spPr/>
    </dgm:pt>
    <dgm:pt modelId="{86EDFE50-B8B9-4C47-B1A7-EA4A9B70CCEB}" type="pres">
      <dgm:prSet presAssocID="{FB5AE70C-5561-B040-80C7-1BEA4CBDD915}" presName="aNode" presStyleLbl="fgAcc1" presStyleIdx="0" presStyleCnt="3">
        <dgm:presLayoutVars>
          <dgm:bulletEnabled val="1"/>
        </dgm:presLayoutVars>
      </dgm:prSet>
      <dgm:spPr/>
    </dgm:pt>
    <dgm:pt modelId="{218264E2-293A-1847-A5A5-FD88537618C7}" type="pres">
      <dgm:prSet presAssocID="{FB5AE70C-5561-B040-80C7-1BEA4CBDD915}" presName="aSpace" presStyleCnt="0"/>
      <dgm:spPr/>
    </dgm:pt>
    <dgm:pt modelId="{8E09C09A-4092-BA48-9E30-614E8335B823}" type="pres">
      <dgm:prSet presAssocID="{23136BB0-7E74-084E-8B4C-03419EC2FFC2}" presName="aNode" presStyleLbl="fgAcc1" presStyleIdx="1" presStyleCnt="3">
        <dgm:presLayoutVars>
          <dgm:bulletEnabled val="1"/>
        </dgm:presLayoutVars>
      </dgm:prSet>
      <dgm:spPr/>
    </dgm:pt>
    <dgm:pt modelId="{E4558852-D918-D243-83A9-0AA224897F36}" type="pres">
      <dgm:prSet presAssocID="{23136BB0-7E74-084E-8B4C-03419EC2FFC2}" presName="aSpace" presStyleCnt="0"/>
      <dgm:spPr/>
    </dgm:pt>
    <dgm:pt modelId="{41ADEE41-642E-B348-BCB9-99ACF190FB49}" type="pres">
      <dgm:prSet presAssocID="{CF3F0985-072A-CD4B-841A-F6324703BA77}" presName="aNode" presStyleLbl="fgAcc1" presStyleIdx="2" presStyleCnt="3">
        <dgm:presLayoutVars>
          <dgm:bulletEnabled val="1"/>
        </dgm:presLayoutVars>
      </dgm:prSet>
      <dgm:spPr/>
    </dgm:pt>
    <dgm:pt modelId="{E62114F5-392F-A948-BD38-D9D4EB5645F4}" type="pres">
      <dgm:prSet presAssocID="{CF3F0985-072A-CD4B-841A-F6324703BA77}" presName="aSpace" presStyleCnt="0"/>
      <dgm:spPr/>
    </dgm:pt>
  </dgm:ptLst>
  <dgm:cxnLst>
    <dgm:cxn modelId="{A0F74D05-6EF7-0D44-A07B-0E25CAB78589}" srcId="{BB74E25E-2F90-2643-97D0-555F20881378}" destId="{CF3F0985-072A-CD4B-841A-F6324703BA77}" srcOrd="2" destOrd="0" parTransId="{14B4C2EF-0116-C245-B95C-DEA4F1209BEE}" sibTransId="{7AD76D2A-7300-5F46-AA6C-EB57E04A994F}"/>
    <dgm:cxn modelId="{81CF4C16-89D4-5948-925E-7B5A6F53111F}" srcId="{BB74E25E-2F90-2643-97D0-555F20881378}" destId="{FB5AE70C-5561-B040-80C7-1BEA4CBDD915}" srcOrd="0" destOrd="0" parTransId="{A3650895-4F67-B842-8442-22CB156FAFA3}" sibTransId="{13419369-6818-2B4A-A76B-75BFADD26AD9}"/>
    <dgm:cxn modelId="{7064A12C-4144-0540-A83E-13A71CA27F2B}" type="presOf" srcId="{23136BB0-7E74-084E-8B4C-03419EC2FFC2}" destId="{8E09C09A-4092-BA48-9E30-614E8335B823}" srcOrd="0" destOrd="0" presId="urn:microsoft.com/office/officeart/2005/8/layout/pyramid2"/>
    <dgm:cxn modelId="{48BE1C39-3C89-FE4E-9F2D-E4E9AF0116B4}" type="presOf" srcId="{CF3F0985-072A-CD4B-841A-F6324703BA77}" destId="{41ADEE41-642E-B348-BCB9-99ACF190FB49}" srcOrd="0" destOrd="0" presId="urn:microsoft.com/office/officeart/2005/8/layout/pyramid2"/>
    <dgm:cxn modelId="{8AA190A9-F260-0245-8721-32276CB445F2}" type="presOf" srcId="{BB74E25E-2F90-2643-97D0-555F20881378}" destId="{10D0D4AE-FAAE-C741-B9EE-221708503A21}" srcOrd="0" destOrd="0" presId="urn:microsoft.com/office/officeart/2005/8/layout/pyramid2"/>
    <dgm:cxn modelId="{719E28AA-5B16-5E4D-A924-D8C9F1353B5E}" type="presOf" srcId="{FB5AE70C-5561-B040-80C7-1BEA4CBDD915}" destId="{86EDFE50-B8B9-4C47-B1A7-EA4A9B70CCEB}" srcOrd="0" destOrd="0" presId="urn:microsoft.com/office/officeart/2005/8/layout/pyramid2"/>
    <dgm:cxn modelId="{85FEC8D5-39C2-114E-8F7A-CD84D9CF9D57}" srcId="{BB74E25E-2F90-2643-97D0-555F20881378}" destId="{23136BB0-7E74-084E-8B4C-03419EC2FFC2}" srcOrd="1" destOrd="0" parTransId="{3C64655F-8C54-2042-B34F-DF5CB05AD507}" sibTransId="{3E6F66CB-FC94-7743-9DD5-5670CA445104}"/>
    <dgm:cxn modelId="{A9B467A5-E8FB-B442-AE61-4DAD356503C4}" type="presParOf" srcId="{10D0D4AE-FAAE-C741-B9EE-221708503A21}" destId="{09ABDDD1-6E1E-E54F-A01E-A47446C32FAC}" srcOrd="0" destOrd="0" presId="urn:microsoft.com/office/officeart/2005/8/layout/pyramid2"/>
    <dgm:cxn modelId="{3D848978-B3D9-6740-BE5A-F6CC4FD9E4D4}" type="presParOf" srcId="{10D0D4AE-FAAE-C741-B9EE-221708503A21}" destId="{36CA896C-53F2-4547-B0BE-EF1417A5037D}" srcOrd="1" destOrd="0" presId="urn:microsoft.com/office/officeart/2005/8/layout/pyramid2"/>
    <dgm:cxn modelId="{8303D455-2212-A84B-8291-6C9D7BFEDF58}" type="presParOf" srcId="{36CA896C-53F2-4547-B0BE-EF1417A5037D}" destId="{86EDFE50-B8B9-4C47-B1A7-EA4A9B70CCEB}" srcOrd="0" destOrd="0" presId="urn:microsoft.com/office/officeart/2005/8/layout/pyramid2"/>
    <dgm:cxn modelId="{EB0DB51A-8E66-8E46-933D-E02518CA587F}" type="presParOf" srcId="{36CA896C-53F2-4547-B0BE-EF1417A5037D}" destId="{218264E2-293A-1847-A5A5-FD88537618C7}" srcOrd="1" destOrd="0" presId="urn:microsoft.com/office/officeart/2005/8/layout/pyramid2"/>
    <dgm:cxn modelId="{5072F367-D8DC-4C4E-AB69-A3CF51AC9654}" type="presParOf" srcId="{36CA896C-53F2-4547-B0BE-EF1417A5037D}" destId="{8E09C09A-4092-BA48-9E30-614E8335B823}" srcOrd="2" destOrd="0" presId="urn:microsoft.com/office/officeart/2005/8/layout/pyramid2"/>
    <dgm:cxn modelId="{12552843-8D61-BB4E-A987-DEF5F6FEAAC7}" type="presParOf" srcId="{36CA896C-53F2-4547-B0BE-EF1417A5037D}" destId="{E4558852-D918-D243-83A9-0AA224897F36}" srcOrd="3" destOrd="0" presId="urn:microsoft.com/office/officeart/2005/8/layout/pyramid2"/>
    <dgm:cxn modelId="{1F51191C-C91E-4843-84B4-17B47930C422}" type="presParOf" srcId="{36CA896C-53F2-4547-B0BE-EF1417A5037D}" destId="{41ADEE41-642E-B348-BCB9-99ACF190FB49}" srcOrd="4" destOrd="0" presId="urn:microsoft.com/office/officeart/2005/8/layout/pyramid2"/>
    <dgm:cxn modelId="{A6B5EA43-ED47-2F4B-94B2-494FE46ED60E}" type="presParOf" srcId="{36CA896C-53F2-4547-B0BE-EF1417A5037D}" destId="{E62114F5-392F-A948-BD38-D9D4EB5645F4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86755D-F46B-104F-BE6D-270A91957A59}" type="doc">
      <dgm:prSet loTypeId="urn:microsoft.com/office/officeart/2005/8/layout/pyramid2" loCatId="" qsTypeId="urn:microsoft.com/office/officeart/2005/8/quickstyle/simple3" qsCatId="simple" csTypeId="urn:microsoft.com/office/officeart/2005/8/colors/accent1_2" csCatId="accent1" phldr="1"/>
      <dgm:spPr/>
    </dgm:pt>
    <dgm:pt modelId="{DF2E94BB-D7B9-184E-82C2-F5373BB4E2FB}">
      <dgm:prSet phldrT="[Text]"/>
      <dgm:spPr/>
      <dgm:t>
        <a:bodyPr/>
        <a:lstStyle/>
        <a:p>
          <a:r>
            <a:rPr lang="en-US" dirty="0"/>
            <a:t>Get / Read</a:t>
          </a:r>
        </a:p>
      </dgm:t>
    </dgm:pt>
    <dgm:pt modelId="{4030ADE1-6259-4447-B997-1D4DBF7DB22B}" type="parTrans" cxnId="{CE3A3022-AD8E-BC43-AD74-CB1D8EA242C5}">
      <dgm:prSet/>
      <dgm:spPr/>
      <dgm:t>
        <a:bodyPr/>
        <a:lstStyle/>
        <a:p>
          <a:endParaRPr lang="en-US"/>
        </a:p>
      </dgm:t>
    </dgm:pt>
    <dgm:pt modelId="{53306537-9474-C946-85A7-72BD72AB2520}" type="sibTrans" cxnId="{CE3A3022-AD8E-BC43-AD74-CB1D8EA242C5}">
      <dgm:prSet/>
      <dgm:spPr/>
      <dgm:t>
        <a:bodyPr/>
        <a:lstStyle/>
        <a:p>
          <a:endParaRPr lang="en-US"/>
        </a:p>
      </dgm:t>
    </dgm:pt>
    <dgm:pt modelId="{CEC39035-91B4-B842-93F9-04A6D892DA45}">
      <dgm:prSet/>
      <dgm:spPr/>
      <dgm:t>
        <a:bodyPr/>
        <a:lstStyle/>
        <a:p>
          <a:endParaRPr lang="en-US" dirty="0"/>
        </a:p>
      </dgm:t>
    </dgm:pt>
    <dgm:pt modelId="{9E091A4E-E925-7242-9C7E-FA3D024D0566}" type="parTrans" cxnId="{D146E4E0-F740-6A48-91C3-E982D0126A23}">
      <dgm:prSet/>
      <dgm:spPr/>
      <dgm:t>
        <a:bodyPr/>
        <a:lstStyle/>
        <a:p>
          <a:endParaRPr lang="en-US"/>
        </a:p>
      </dgm:t>
    </dgm:pt>
    <dgm:pt modelId="{ECD79AF7-821E-254E-9A7A-2B3F4EA94E54}" type="sibTrans" cxnId="{D146E4E0-F740-6A48-91C3-E982D0126A23}">
      <dgm:prSet/>
      <dgm:spPr/>
      <dgm:t>
        <a:bodyPr/>
        <a:lstStyle/>
        <a:p>
          <a:endParaRPr lang="en-US"/>
        </a:p>
      </dgm:t>
    </dgm:pt>
    <dgm:pt modelId="{EBEC64CE-F642-E144-BFDD-EA2A0439002A}">
      <dgm:prSet/>
      <dgm:spPr/>
      <dgm:t>
        <a:bodyPr/>
        <a:lstStyle/>
        <a:p>
          <a:endParaRPr lang="en-US"/>
        </a:p>
      </dgm:t>
    </dgm:pt>
    <dgm:pt modelId="{07306A61-1E0D-4F4F-BEC9-6F69CA675CCB}" type="parTrans" cxnId="{7AA3E6F9-7DA6-D845-A582-27FE78060270}">
      <dgm:prSet/>
      <dgm:spPr/>
      <dgm:t>
        <a:bodyPr/>
        <a:lstStyle/>
        <a:p>
          <a:endParaRPr lang="en-US"/>
        </a:p>
      </dgm:t>
    </dgm:pt>
    <dgm:pt modelId="{B475E915-2546-2942-9739-BB6673FAAD55}" type="sibTrans" cxnId="{7AA3E6F9-7DA6-D845-A582-27FE78060270}">
      <dgm:prSet/>
      <dgm:spPr/>
      <dgm:t>
        <a:bodyPr/>
        <a:lstStyle/>
        <a:p>
          <a:endParaRPr lang="en-US"/>
        </a:p>
      </dgm:t>
    </dgm:pt>
    <dgm:pt modelId="{BA0FC406-9570-8045-BAB7-5E0BB959C8ED}">
      <dgm:prSet/>
      <dgm:spPr/>
      <dgm:t>
        <a:bodyPr/>
        <a:lstStyle/>
        <a:p>
          <a:endParaRPr lang="en-US"/>
        </a:p>
      </dgm:t>
    </dgm:pt>
    <dgm:pt modelId="{460B2759-E6E8-5B46-9A23-E7818BBCDF64}" type="parTrans" cxnId="{959D26F4-AF25-5749-97EE-7FE3A0819DB9}">
      <dgm:prSet/>
      <dgm:spPr/>
      <dgm:t>
        <a:bodyPr/>
        <a:lstStyle/>
        <a:p>
          <a:endParaRPr lang="en-US"/>
        </a:p>
      </dgm:t>
    </dgm:pt>
    <dgm:pt modelId="{55CD6603-449E-1A4E-931C-8431959165AF}" type="sibTrans" cxnId="{959D26F4-AF25-5749-97EE-7FE3A0819DB9}">
      <dgm:prSet/>
      <dgm:spPr/>
      <dgm:t>
        <a:bodyPr/>
        <a:lstStyle/>
        <a:p>
          <a:endParaRPr lang="en-US"/>
        </a:p>
      </dgm:t>
    </dgm:pt>
    <dgm:pt modelId="{37692748-A3B5-9648-B504-0A5D7204E101}" type="pres">
      <dgm:prSet presAssocID="{0C86755D-F46B-104F-BE6D-270A91957A59}" presName="compositeShape" presStyleCnt="0">
        <dgm:presLayoutVars>
          <dgm:dir/>
          <dgm:resizeHandles/>
        </dgm:presLayoutVars>
      </dgm:prSet>
      <dgm:spPr/>
    </dgm:pt>
    <dgm:pt modelId="{50817309-9801-0844-AE97-07838A2DEA70}" type="pres">
      <dgm:prSet presAssocID="{0C86755D-F46B-104F-BE6D-270A91957A59}" presName="pyramid" presStyleLbl="node1" presStyleIdx="0" presStyleCnt="1"/>
      <dgm:spPr/>
    </dgm:pt>
    <dgm:pt modelId="{B4BB4C9A-D4B8-3649-B8D7-62F8B01BB155}" type="pres">
      <dgm:prSet presAssocID="{0C86755D-F46B-104F-BE6D-270A91957A59}" presName="theList" presStyleCnt="0"/>
      <dgm:spPr/>
    </dgm:pt>
    <dgm:pt modelId="{0CE59136-32B4-0144-ACA9-ADD665AFAD6F}" type="pres">
      <dgm:prSet presAssocID="{DF2E94BB-D7B9-184E-82C2-F5373BB4E2FB}" presName="aNode" presStyleLbl="fgAcc1" presStyleIdx="0" presStyleCnt="4">
        <dgm:presLayoutVars>
          <dgm:bulletEnabled val="1"/>
        </dgm:presLayoutVars>
      </dgm:prSet>
      <dgm:spPr/>
    </dgm:pt>
    <dgm:pt modelId="{C2868BA3-0398-E347-BEE8-D63216C8C3EB}" type="pres">
      <dgm:prSet presAssocID="{DF2E94BB-D7B9-184E-82C2-F5373BB4E2FB}" presName="aSpace" presStyleCnt="0"/>
      <dgm:spPr/>
    </dgm:pt>
    <dgm:pt modelId="{7C68DDA8-67D4-CB43-A4D1-94D0DB69CEE8}" type="pres">
      <dgm:prSet presAssocID="{CEC39035-91B4-B842-93F9-04A6D892DA45}" presName="aNode" presStyleLbl="fgAcc1" presStyleIdx="1" presStyleCnt="4">
        <dgm:presLayoutVars>
          <dgm:bulletEnabled val="1"/>
        </dgm:presLayoutVars>
      </dgm:prSet>
      <dgm:spPr/>
    </dgm:pt>
    <dgm:pt modelId="{B1F66088-F335-014D-82A1-D4328A6C1F71}" type="pres">
      <dgm:prSet presAssocID="{CEC39035-91B4-B842-93F9-04A6D892DA45}" presName="aSpace" presStyleCnt="0"/>
      <dgm:spPr/>
    </dgm:pt>
    <dgm:pt modelId="{068D5535-8555-FB43-B1F6-6BF00E574AC8}" type="pres">
      <dgm:prSet presAssocID="{EBEC64CE-F642-E144-BFDD-EA2A0439002A}" presName="aNode" presStyleLbl="fgAcc1" presStyleIdx="2" presStyleCnt="4">
        <dgm:presLayoutVars>
          <dgm:bulletEnabled val="1"/>
        </dgm:presLayoutVars>
      </dgm:prSet>
      <dgm:spPr/>
    </dgm:pt>
    <dgm:pt modelId="{6427CF05-8061-8541-B830-F64E82D24F5F}" type="pres">
      <dgm:prSet presAssocID="{EBEC64CE-F642-E144-BFDD-EA2A0439002A}" presName="aSpace" presStyleCnt="0"/>
      <dgm:spPr/>
    </dgm:pt>
    <dgm:pt modelId="{EE249F64-6A19-494A-AF49-5A94E71F53D8}" type="pres">
      <dgm:prSet presAssocID="{BA0FC406-9570-8045-BAB7-5E0BB959C8ED}" presName="aNode" presStyleLbl="fgAcc1" presStyleIdx="3" presStyleCnt="4">
        <dgm:presLayoutVars>
          <dgm:bulletEnabled val="1"/>
        </dgm:presLayoutVars>
      </dgm:prSet>
      <dgm:spPr/>
    </dgm:pt>
    <dgm:pt modelId="{B2D71700-2494-FF41-865D-A6C05DDFDDF2}" type="pres">
      <dgm:prSet presAssocID="{BA0FC406-9570-8045-BAB7-5E0BB959C8ED}" presName="aSpace" presStyleCnt="0"/>
      <dgm:spPr/>
    </dgm:pt>
  </dgm:ptLst>
  <dgm:cxnLst>
    <dgm:cxn modelId="{8B607002-A08B-674B-84D6-92ABBB1D7C3A}" type="presOf" srcId="{DF2E94BB-D7B9-184E-82C2-F5373BB4E2FB}" destId="{0CE59136-32B4-0144-ACA9-ADD665AFAD6F}" srcOrd="0" destOrd="0" presId="urn:microsoft.com/office/officeart/2005/8/layout/pyramid2"/>
    <dgm:cxn modelId="{E3658B02-4AB1-A147-98F4-07ABCF512DB5}" type="presOf" srcId="{0C86755D-F46B-104F-BE6D-270A91957A59}" destId="{37692748-A3B5-9648-B504-0A5D7204E101}" srcOrd="0" destOrd="0" presId="urn:microsoft.com/office/officeart/2005/8/layout/pyramid2"/>
    <dgm:cxn modelId="{AC255A0B-30B4-5C4C-BB96-FDBD0AEF12A9}" type="presOf" srcId="{BA0FC406-9570-8045-BAB7-5E0BB959C8ED}" destId="{EE249F64-6A19-494A-AF49-5A94E71F53D8}" srcOrd="0" destOrd="0" presId="urn:microsoft.com/office/officeart/2005/8/layout/pyramid2"/>
    <dgm:cxn modelId="{93AF971D-6CD1-CF43-9C20-0299EC5B31BE}" type="presOf" srcId="{CEC39035-91B4-B842-93F9-04A6D892DA45}" destId="{7C68DDA8-67D4-CB43-A4D1-94D0DB69CEE8}" srcOrd="0" destOrd="0" presId="urn:microsoft.com/office/officeart/2005/8/layout/pyramid2"/>
    <dgm:cxn modelId="{CE3A3022-AD8E-BC43-AD74-CB1D8EA242C5}" srcId="{0C86755D-F46B-104F-BE6D-270A91957A59}" destId="{DF2E94BB-D7B9-184E-82C2-F5373BB4E2FB}" srcOrd="0" destOrd="0" parTransId="{4030ADE1-6259-4447-B997-1D4DBF7DB22B}" sibTransId="{53306537-9474-C946-85A7-72BD72AB2520}"/>
    <dgm:cxn modelId="{59955D3A-74E8-974A-A8FC-1AC19212FE94}" type="presOf" srcId="{EBEC64CE-F642-E144-BFDD-EA2A0439002A}" destId="{068D5535-8555-FB43-B1F6-6BF00E574AC8}" srcOrd="0" destOrd="0" presId="urn:microsoft.com/office/officeart/2005/8/layout/pyramid2"/>
    <dgm:cxn modelId="{D146E4E0-F740-6A48-91C3-E982D0126A23}" srcId="{0C86755D-F46B-104F-BE6D-270A91957A59}" destId="{CEC39035-91B4-B842-93F9-04A6D892DA45}" srcOrd="1" destOrd="0" parTransId="{9E091A4E-E925-7242-9C7E-FA3D024D0566}" sibTransId="{ECD79AF7-821E-254E-9A7A-2B3F4EA94E54}"/>
    <dgm:cxn modelId="{959D26F4-AF25-5749-97EE-7FE3A0819DB9}" srcId="{0C86755D-F46B-104F-BE6D-270A91957A59}" destId="{BA0FC406-9570-8045-BAB7-5E0BB959C8ED}" srcOrd="3" destOrd="0" parTransId="{460B2759-E6E8-5B46-9A23-E7818BBCDF64}" sibTransId="{55CD6603-449E-1A4E-931C-8431959165AF}"/>
    <dgm:cxn modelId="{7AA3E6F9-7DA6-D845-A582-27FE78060270}" srcId="{0C86755D-F46B-104F-BE6D-270A91957A59}" destId="{EBEC64CE-F642-E144-BFDD-EA2A0439002A}" srcOrd="2" destOrd="0" parTransId="{07306A61-1E0D-4F4F-BEC9-6F69CA675CCB}" sibTransId="{B475E915-2546-2942-9739-BB6673FAAD55}"/>
    <dgm:cxn modelId="{F170E15F-1B08-844B-817D-BE8A959D6908}" type="presParOf" srcId="{37692748-A3B5-9648-B504-0A5D7204E101}" destId="{50817309-9801-0844-AE97-07838A2DEA70}" srcOrd="0" destOrd="0" presId="urn:microsoft.com/office/officeart/2005/8/layout/pyramid2"/>
    <dgm:cxn modelId="{835BAC2D-8F8A-254D-BD7A-A55A582E7CC2}" type="presParOf" srcId="{37692748-A3B5-9648-B504-0A5D7204E101}" destId="{B4BB4C9A-D4B8-3649-B8D7-62F8B01BB155}" srcOrd="1" destOrd="0" presId="urn:microsoft.com/office/officeart/2005/8/layout/pyramid2"/>
    <dgm:cxn modelId="{2B4018C0-EFBF-2B41-B829-7F06BCD1ABF1}" type="presParOf" srcId="{B4BB4C9A-D4B8-3649-B8D7-62F8B01BB155}" destId="{0CE59136-32B4-0144-ACA9-ADD665AFAD6F}" srcOrd="0" destOrd="0" presId="urn:microsoft.com/office/officeart/2005/8/layout/pyramid2"/>
    <dgm:cxn modelId="{547AFC48-9594-AD4B-880E-9A2CEB85FB60}" type="presParOf" srcId="{B4BB4C9A-D4B8-3649-B8D7-62F8B01BB155}" destId="{C2868BA3-0398-E347-BEE8-D63216C8C3EB}" srcOrd="1" destOrd="0" presId="urn:microsoft.com/office/officeart/2005/8/layout/pyramid2"/>
    <dgm:cxn modelId="{137E4138-355D-F24C-BE0B-83CA9B1E3416}" type="presParOf" srcId="{B4BB4C9A-D4B8-3649-B8D7-62F8B01BB155}" destId="{7C68DDA8-67D4-CB43-A4D1-94D0DB69CEE8}" srcOrd="2" destOrd="0" presId="urn:microsoft.com/office/officeart/2005/8/layout/pyramid2"/>
    <dgm:cxn modelId="{424424C4-F8BC-4A4E-89B6-40B15E3F84AB}" type="presParOf" srcId="{B4BB4C9A-D4B8-3649-B8D7-62F8B01BB155}" destId="{B1F66088-F335-014D-82A1-D4328A6C1F71}" srcOrd="3" destOrd="0" presId="urn:microsoft.com/office/officeart/2005/8/layout/pyramid2"/>
    <dgm:cxn modelId="{446A9744-E5C4-FB41-83AD-6A54DFF6D573}" type="presParOf" srcId="{B4BB4C9A-D4B8-3649-B8D7-62F8B01BB155}" destId="{068D5535-8555-FB43-B1F6-6BF00E574AC8}" srcOrd="4" destOrd="0" presId="urn:microsoft.com/office/officeart/2005/8/layout/pyramid2"/>
    <dgm:cxn modelId="{63840E86-C51C-1F49-B09C-0FB59CD87775}" type="presParOf" srcId="{B4BB4C9A-D4B8-3649-B8D7-62F8B01BB155}" destId="{6427CF05-8061-8541-B830-F64E82D24F5F}" srcOrd="5" destOrd="0" presId="urn:microsoft.com/office/officeart/2005/8/layout/pyramid2"/>
    <dgm:cxn modelId="{700E0825-36E1-7743-BDCE-08852137C309}" type="presParOf" srcId="{B4BB4C9A-D4B8-3649-B8D7-62F8B01BB155}" destId="{EE249F64-6A19-494A-AF49-5A94E71F53D8}" srcOrd="6" destOrd="0" presId="urn:microsoft.com/office/officeart/2005/8/layout/pyramid2"/>
    <dgm:cxn modelId="{74C37AD6-AD62-5440-9699-C00DCC4D35A0}" type="presParOf" srcId="{B4BB4C9A-D4B8-3649-B8D7-62F8B01BB155}" destId="{B2D71700-2494-FF41-865D-A6C05DDFDDF2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86755D-F46B-104F-BE6D-270A91957A59}" type="doc">
      <dgm:prSet loTypeId="urn:microsoft.com/office/officeart/2005/8/layout/pyramid2" loCatId="" qsTypeId="urn:microsoft.com/office/officeart/2005/8/quickstyle/simple3" qsCatId="simple" csTypeId="urn:microsoft.com/office/officeart/2005/8/colors/accent1_2" csCatId="accent1" phldr="1"/>
      <dgm:spPr/>
    </dgm:pt>
    <dgm:pt modelId="{DF2E94BB-D7B9-184E-82C2-F5373BB4E2FB}">
      <dgm:prSet phldrT="[Text]"/>
      <dgm:spPr/>
      <dgm:t>
        <a:bodyPr/>
        <a:lstStyle/>
        <a:p>
          <a:r>
            <a:rPr lang="en-US" dirty="0"/>
            <a:t>Get / Read</a:t>
          </a:r>
        </a:p>
      </dgm:t>
    </dgm:pt>
    <dgm:pt modelId="{4030ADE1-6259-4447-B997-1D4DBF7DB22B}" type="parTrans" cxnId="{CE3A3022-AD8E-BC43-AD74-CB1D8EA242C5}">
      <dgm:prSet/>
      <dgm:spPr/>
      <dgm:t>
        <a:bodyPr/>
        <a:lstStyle/>
        <a:p>
          <a:endParaRPr lang="en-US"/>
        </a:p>
      </dgm:t>
    </dgm:pt>
    <dgm:pt modelId="{53306537-9474-C946-85A7-72BD72AB2520}" type="sibTrans" cxnId="{CE3A3022-AD8E-BC43-AD74-CB1D8EA242C5}">
      <dgm:prSet/>
      <dgm:spPr/>
      <dgm:t>
        <a:bodyPr/>
        <a:lstStyle/>
        <a:p>
          <a:endParaRPr lang="en-US"/>
        </a:p>
      </dgm:t>
    </dgm:pt>
    <dgm:pt modelId="{CEC39035-91B4-B842-93F9-04A6D892DA45}">
      <dgm:prSet/>
      <dgm:spPr/>
      <dgm:t>
        <a:bodyPr/>
        <a:lstStyle/>
        <a:p>
          <a:r>
            <a:rPr lang="en-US" dirty="0"/>
            <a:t>Post / Create</a:t>
          </a:r>
        </a:p>
      </dgm:t>
    </dgm:pt>
    <dgm:pt modelId="{9E091A4E-E925-7242-9C7E-FA3D024D0566}" type="parTrans" cxnId="{D146E4E0-F740-6A48-91C3-E982D0126A23}">
      <dgm:prSet/>
      <dgm:spPr/>
      <dgm:t>
        <a:bodyPr/>
        <a:lstStyle/>
        <a:p>
          <a:endParaRPr lang="en-US"/>
        </a:p>
      </dgm:t>
    </dgm:pt>
    <dgm:pt modelId="{ECD79AF7-821E-254E-9A7A-2B3F4EA94E54}" type="sibTrans" cxnId="{D146E4E0-F740-6A48-91C3-E982D0126A23}">
      <dgm:prSet/>
      <dgm:spPr/>
      <dgm:t>
        <a:bodyPr/>
        <a:lstStyle/>
        <a:p>
          <a:endParaRPr lang="en-US"/>
        </a:p>
      </dgm:t>
    </dgm:pt>
    <dgm:pt modelId="{EBEC64CE-F642-E144-BFDD-EA2A0439002A}">
      <dgm:prSet/>
      <dgm:spPr/>
      <dgm:t>
        <a:bodyPr/>
        <a:lstStyle/>
        <a:p>
          <a:endParaRPr lang="en-US"/>
        </a:p>
      </dgm:t>
    </dgm:pt>
    <dgm:pt modelId="{07306A61-1E0D-4F4F-BEC9-6F69CA675CCB}" type="parTrans" cxnId="{7AA3E6F9-7DA6-D845-A582-27FE78060270}">
      <dgm:prSet/>
      <dgm:spPr/>
      <dgm:t>
        <a:bodyPr/>
        <a:lstStyle/>
        <a:p>
          <a:endParaRPr lang="en-US"/>
        </a:p>
      </dgm:t>
    </dgm:pt>
    <dgm:pt modelId="{B475E915-2546-2942-9739-BB6673FAAD55}" type="sibTrans" cxnId="{7AA3E6F9-7DA6-D845-A582-27FE78060270}">
      <dgm:prSet/>
      <dgm:spPr/>
      <dgm:t>
        <a:bodyPr/>
        <a:lstStyle/>
        <a:p>
          <a:endParaRPr lang="en-US"/>
        </a:p>
      </dgm:t>
    </dgm:pt>
    <dgm:pt modelId="{BA0FC406-9570-8045-BAB7-5E0BB959C8ED}">
      <dgm:prSet/>
      <dgm:spPr/>
      <dgm:t>
        <a:bodyPr/>
        <a:lstStyle/>
        <a:p>
          <a:endParaRPr lang="en-US"/>
        </a:p>
      </dgm:t>
    </dgm:pt>
    <dgm:pt modelId="{460B2759-E6E8-5B46-9A23-E7818BBCDF64}" type="parTrans" cxnId="{959D26F4-AF25-5749-97EE-7FE3A0819DB9}">
      <dgm:prSet/>
      <dgm:spPr/>
      <dgm:t>
        <a:bodyPr/>
        <a:lstStyle/>
        <a:p>
          <a:endParaRPr lang="en-US"/>
        </a:p>
      </dgm:t>
    </dgm:pt>
    <dgm:pt modelId="{55CD6603-449E-1A4E-931C-8431959165AF}" type="sibTrans" cxnId="{959D26F4-AF25-5749-97EE-7FE3A0819DB9}">
      <dgm:prSet/>
      <dgm:spPr/>
      <dgm:t>
        <a:bodyPr/>
        <a:lstStyle/>
        <a:p>
          <a:endParaRPr lang="en-US"/>
        </a:p>
      </dgm:t>
    </dgm:pt>
    <dgm:pt modelId="{37692748-A3B5-9648-B504-0A5D7204E101}" type="pres">
      <dgm:prSet presAssocID="{0C86755D-F46B-104F-BE6D-270A91957A59}" presName="compositeShape" presStyleCnt="0">
        <dgm:presLayoutVars>
          <dgm:dir/>
          <dgm:resizeHandles/>
        </dgm:presLayoutVars>
      </dgm:prSet>
      <dgm:spPr/>
    </dgm:pt>
    <dgm:pt modelId="{50817309-9801-0844-AE97-07838A2DEA70}" type="pres">
      <dgm:prSet presAssocID="{0C86755D-F46B-104F-BE6D-270A91957A59}" presName="pyramid" presStyleLbl="node1" presStyleIdx="0" presStyleCnt="1"/>
      <dgm:spPr/>
    </dgm:pt>
    <dgm:pt modelId="{B4BB4C9A-D4B8-3649-B8D7-62F8B01BB155}" type="pres">
      <dgm:prSet presAssocID="{0C86755D-F46B-104F-BE6D-270A91957A59}" presName="theList" presStyleCnt="0"/>
      <dgm:spPr/>
    </dgm:pt>
    <dgm:pt modelId="{0CE59136-32B4-0144-ACA9-ADD665AFAD6F}" type="pres">
      <dgm:prSet presAssocID="{DF2E94BB-D7B9-184E-82C2-F5373BB4E2FB}" presName="aNode" presStyleLbl="fgAcc1" presStyleIdx="0" presStyleCnt="4">
        <dgm:presLayoutVars>
          <dgm:bulletEnabled val="1"/>
        </dgm:presLayoutVars>
      </dgm:prSet>
      <dgm:spPr/>
    </dgm:pt>
    <dgm:pt modelId="{C2868BA3-0398-E347-BEE8-D63216C8C3EB}" type="pres">
      <dgm:prSet presAssocID="{DF2E94BB-D7B9-184E-82C2-F5373BB4E2FB}" presName="aSpace" presStyleCnt="0"/>
      <dgm:spPr/>
    </dgm:pt>
    <dgm:pt modelId="{7C68DDA8-67D4-CB43-A4D1-94D0DB69CEE8}" type="pres">
      <dgm:prSet presAssocID="{CEC39035-91B4-B842-93F9-04A6D892DA45}" presName="aNode" presStyleLbl="fgAcc1" presStyleIdx="1" presStyleCnt="4">
        <dgm:presLayoutVars>
          <dgm:bulletEnabled val="1"/>
        </dgm:presLayoutVars>
      </dgm:prSet>
      <dgm:spPr/>
    </dgm:pt>
    <dgm:pt modelId="{B1F66088-F335-014D-82A1-D4328A6C1F71}" type="pres">
      <dgm:prSet presAssocID="{CEC39035-91B4-B842-93F9-04A6D892DA45}" presName="aSpace" presStyleCnt="0"/>
      <dgm:spPr/>
    </dgm:pt>
    <dgm:pt modelId="{068D5535-8555-FB43-B1F6-6BF00E574AC8}" type="pres">
      <dgm:prSet presAssocID="{EBEC64CE-F642-E144-BFDD-EA2A0439002A}" presName="aNode" presStyleLbl="fgAcc1" presStyleIdx="2" presStyleCnt="4">
        <dgm:presLayoutVars>
          <dgm:bulletEnabled val="1"/>
        </dgm:presLayoutVars>
      </dgm:prSet>
      <dgm:spPr/>
    </dgm:pt>
    <dgm:pt modelId="{6427CF05-8061-8541-B830-F64E82D24F5F}" type="pres">
      <dgm:prSet presAssocID="{EBEC64CE-F642-E144-BFDD-EA2A0439002A}" presName="aSpace" presStyleCnt="0"/>
      <dgm:spPr/>
    </dgm:pt>
    <dgm:pt modelId="{EE249F64-6A19-494A-AF49-5A94E71F53D8}" type="pres">
      <dgm:prSet presAssocID="{BA0FC406-9570-8045-BAB7-5E0BB959C8ED}" presName="aNode" presStyleLbl="fgAcc1" presStyleIdx="3" presStyleCnt="4">
        <dgm:presLayoutVars>
          <dgm:bulletEnabled val="1"/>
        </dgm:presLayoutVars>
      </dgm:prSet>
      <dgm:spPr/>
    </dgm:pt>
    <dgm:pt modelId="{B2D71700-2494-FF41-865D-A6C05DDFDDF2}" type="pres">
      <dgm:prSet presAssocID="{BA0FC406-9570-8045-BAB7-5E0BB959C8ED}" presName="aSpace" presStyleCnt="0"/>
      <dgm:spPr/>
    </dgm:pt>
  </dgm:ptLst>
  <dgm:cxnLst>
    <dgm:cxn modelId="{8B607002-A08B-674B-84D6-92ABBB1D7C3A}" type="presOf" srcId="{DF2E94BB-D7B9-184E-82C2-F5373BB4E2FB}" destId="{0CE59136-32B4-0144-ACA9-ADD665AFAD6F}" srcOrd="0" destOrd="0" presId="urn:microsoft.com/office/officeart/2005/8/layout/pyramid2"/>
    <dgm:cxn modelId="{E3658B02-4AB1-A147-98F4-07ABCF512DB5}" type="presOf" srcId="{0C86755D-F46B-104F-BE6D-270A91957A59}" destId="{37692748-A3B5-9648-B504-0A5D7204E101}" srcOrd="0" destOrd="0" presId="urn:microsoft.com/office/officeart/2005/8/layout/pyramid2"/>
    <dgm:cxn modelId="{AC255A0B-30B4-5C4C-BB96-FDBD0AEF12A9}" type="presOf" srcId="{BA0FC406-9570-8045-BAB7-5E0BB959C8ED}" destId="{EE249F64-6A19-494A-AF49-5A94E71F53D8}" srcOrd="0" destOrd="0" presId="urn:microsoft.com/office/officeart/2005/8/layout/pyramid2"/>
    <dgm:cxn modelId="{93AF971D-6CD1-CF43-9C20-0299EC5B31BE}" type="presOf" srcId="{CEC39035-91B4-B842-93F9-04A6D892DA45}" destId="{7C68DDA8-67D4-CB43-A4D1-94D0DB69CEE8}" srcOrd="0" destOrd="0" presId="urn:microsoft.com/office/officeart/2005/8/layout/pyramid2"/>
    <dgm:cxn modelId="{CE3A3022-AD8E-BC43-AD74-CB1D8EA242C5}" srcId="{0C86755D-F46B-104F-BE6D-270A91957A59}" destId="{DF2E94BB-D7B9-184E-82C2-F5373BB4E2FB}" srcOrd="0" destOrd="0" parTransId="{4030ADE1-6259-4447-B997-1D4DBF7DB22B}" sibTransId="{53306537-9474-C946-85A7-72BD72AB2520}"/>
    <dgm:cxn modelId="{59955D3A-74E8-974A-A8FC-1AC19212FE94}" type="presOf" srcId="{EBEC64CE-F642-E144-BFDD-EA2A0439002A}" destId="{068D5535-8555-FB43-B1F6-6BF00E574AC8}" srcOrd="0" destOrd="0" presId="urn:microsoft.com/office/officeart/2005/8/layout/pyramid2"/>
    <dgm:cxn modelId="{D146E4E0-F740-6A48-91C3-E982D0126A23}" srcId="{0C86755D-F46B-104F-BE6D-270A91957A59}" destId="{CEC39035-91B4-B842-93F9-04A6D892DA45}" srcOrd="1" destOrd="0" parTransId="{9E091A4E-E925-7242-9C7E-FA3D024D0566}" sibTransId="{ECD79AF7-821E-254E-9A7A-2B3F4EA94E54}"/>
    <dgm:cxn modelId="{959D26F4-AF25-5749-97EE-7FE3A0819DB9}" srcId="{0C86755D-F46B-104F-BE6D-270A91957A59}" destId="{BA0FC406-9570-8045-BAB7-5E0BB959C8ED}" srcOrd="3" destOrd="0" parTransId="{460B2759-E6E8-5B46-9A23-E7818BBCDF64}" sibTransId="{55CD6603-449E-1A4E-931C-8431959165AF}"/>
    <dgm:cxn modelId="{7AA3E6F9-7DA6-D845-A582-27FE78060270}" srcId="{0C86755D-F46B-104F-BE6D-270A91957A59}" destId="{EBEC64CE-F642-E144-BFDD-EA2A0439002A}" srcOrd="2" destOrd="0" parTransId="{07306A61-1E0D-4F4F-BEC9-6F69CA675CCB}" sibTransId="{B475E915-2546-2942-9739-BB6673FAAD55}"/>
    <dgm:cxn modelId="{F170E15F-1B08-844B-817D-BE8A959D6908}" type="presParOf" srcId="{37692748-A3B5-9648-B504-0A5D7204E101}" destId="{50817309-9801-0844-AE97-07838A2DEA70}" srcOrd="0" destOrd="0" presId="urn:microsoft.com/office/officeart/2005/8/layout/pyramid2"/>
    <dgm:cxn modelId="{835BAC2D-8F8A-254D-BD7A-A55A582E7CC2}" type="presParOf" srcId="{37692748-A3B5-9648-B504-0A5D7204E101}" destId="{B4BB4C9A-D4B8-3649-B8D7-62F8B01BB155}" srcOrd="1" destOrd="0" presId="urn:microsoft.com/office/officeart/2005/8/layout/pyramid2"/>
    <dgm:cxn modelId="{2B4018C0-EFBF-2B41-B829-7F06BCD1ABF1}" type="presParOf" srcId="{B4BB4C9A-D4B8-3649-B8D7-62F8B01BB155}" destId="{0CE59136-32B4-0144-ACA9-ADD665AFAD6F}" srcOrd="0" destOrd="0" presId="urn:microsoft.com/office/officeart/2005/8/layout/pyramid2"/>
    <dgm:cxn modelId="{547AFC48-9594-AD4B-880E-9A2CEB85FB60}" type="presParOf" srcId="{B4BB4C9A-D4B8-3649-B8D7-62F8B01BB155}" destId="{C2868BA3-0398-E347-BEE8-D63216C8C3EB}" srcOrd="1" destOrd="0" presId="urn:microsoft.com/office/officeart/2005/8/layout/pyramid2"/>
    <dgm:cxn modelId="{137E4138-355D-F24C-BE0B-83CA9B1E3416}" type="presParOf" srcId="{B4BB4C9A-D4B8-3649-B8D7-62F8B01BB155}" destId="{7C68DDA8-67D4-CB43-A4D1-94D0DB69CEE8}" srcOrd="2" destOrd="0" presId="urn:microsoft.com/office/officeart/2005/8/layout/pyramid2"/>
    <dgm:cxn modelId="{424424C4-F8BC-4A4E-89B6-40B15E3F84AB}" type="presParOf" srcId="{B4BB4C9A-D4B8-3649-B8D7-62F8B01BB155}" destId="{B1F66088-F335-014D-82A1-D4328A6C1F71}" srcOrd="3" destOrd="0" presId="urn:microsoft.com/office/officeart/2005/8/layout/pyramid2"/>
    <dgm:cxn modelId="{446A9744-E5C4-FB41-83AD-6A54DFF6D573}" type="presParOf" srcId="{B4BB4C9A-D4B8-3649-B8D7-62F8B01BB155}" destId="{068D5535-8555-FB43-B1F6-6BF00E574AC8}" srcOrd="4" destOrd="0" presId="urn:microsoft.com/office/officeart/2005/8/layout/pyramid2"/>
    <dgm:cxn modelId="{63840E86-C51C-1F49-B09C-0FB59CD87775}" type="presParOf" srcId="{B4BB4C9A-D4B8-3649-B8D7-62F8B01BB155}" destId="{6427CF05-8061-8541-B830-F64E82D24F5F}" srcOrd="5" destOrd="0" presId="urn:microsoft.com/office/officeart/2005/8/layout/pyramid2"/>
    <dgm:cxn modelId="{700E0825-36E1-7743-BDCE-08852137C309}" type="presParOf" srcId="{B4BB4C9A-D4B8-3649-B8D7-62F8B01BB155}" destId="{EE249F64-6A19-494A-AF49-5A94E71F53D8}" srcOrd="6" destOrd="0" presId="urn:microsoft.com/office/officeart/2005/8/layout/pyramid2"/>
    <dgm:cxn modelId="{74C37AD6-AD62-5440-9699-C00DCC4D35A0}" type="presParOf" srcId="{B4BB4C9A-D4B8-3649-B8D7-62F8B01BB155}" destId="{B2D71700-2494-FF41-865D-A6C05DDFDDF2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86755D-F46B-104F-BE6D-270A91957A59}" type="doc">
      <dgm:prSet loTypeId="urn:microsoft.com/office/officeart/2005/8/layout/pyramid2" loCatId="" qsTypeId="urn:microsoft.com/office/officeart/2005/8/quickstyle/simple3" qsCatId="simple" csTypeId="urn:microsoft.com/office/officeart/2005/8/colors/accent1_2" csCatId="accent1" phldr="1"/>
      <dgm:spPr/>
    </dgm:pt>
    <dgm:pt modelId="{DF2E94BB-D7B9-184E-82C2-F5373BB4E2FB}">
      <dgm:prSet phldrT="[Text]"/>
      <dgm:spPr/>
      <dgm:t>
        <a:bodyPr/>
        <a:lstStyle/>
        <a:p>
          <a:r>
            <a:rPr lang="en-US" dirty="0"/>
            <a:t>Get / Read</a:t>
          </a:r>
        </a:p>
      </dgm:t>
    </dgm:pt>
    <dgm:pt modelId="{4030ADE1-6259-4447-B997-1D4DBF7DB22B}" type="parTrans" cxnId="{CE3A3022-AD8E-BC43-AD74-CB1D8EA242C5}">
      <dgm:prSet/>
      <dgm:spPr/>
      <dgm:t>
        <a:bodyPr/>
        <a:lstStyle/>
        <a:p>
          <a:endParaRPr lang="en-US"/>
        </a:p>
      </dgm:t>
    </dgm:pt>
    <dgm:pt modelId="{53306537-9474-C946-85A7-72BD72AB2520}" type="sibTrans" cxnId="{CE3A3022-AD8E-BC43-AD74-CB1D8EA242C5}">
      <dgm:prSet/>
      <dgm:spPr/>
      <dgm:t>
        <a:bodyPr/>
        <a:lstStyle/>
        <a:p>
          <a:endParaRPr lang="en-US"/>
        </a:p>
      </dgm:t>
    </dgm:pt>
    <dgm:pt modelId="{CEC39035-91B4-B842-93F9-04A6D892DA45}">
      <dgm:prSet/>
      <dgm:spPr/>
      <dgm:t>
        <a:bodyPr/>
        <a:lstStyle/>
        <a:p>
          <a:r>
            <a:rPr lang="en-US" dirty="0"/>
            <a:t>Post / Create</a:t>
          </a:r>
        </a:p>
      </dgm:t>
    </dgm:pt>
    <dgm:pt modelId="{9E091A4E-E925-7242-9C7E-FA3D024D0566}" type="parTrans" cxnId="{D146E4E0-F740-6A48-91C3-E982D0126A23}">
      <dgm:prSet/>
      <dgm:spPr/>
      <dgm:t>
        <a:bodyPr/>
        <a:lstStyle/>
        <a:p>
          <a:endParaRPr lang="en-US"/>
        </a:p>
      </dgm:t>
    </dgm:pt>
    <dgm:pt modelId="{ECD79AF7-821E-254E-9A7A-2B3F4EA94E54}" type="sibTrans" cxnId="{D146E4E0-F740-6A48-91C3-E982D0126A23}">
      <dgm:prSet/>
      <dgm:spPr/>
      <dgm:t>
        <a:bodyPr/>
        <a:lstStyle/>
        <a:p>
          <a:endParaRPr lang="en-US"/>
        </a:p>
      </dgm:t>
    </dgm:pt>
    <dgm:pt modelId="{EBEC64CE-F642-E144-BFDD-EA2A0439002A}">
      <dgm:prSet/>
      <dgm:spPr/>
      <dgm:t>
        <a:bodyPr/>
        <a:lstStyle/>
        <a:p>
          <a:r>
            <a:rPr lang="en-US" dirty="0"/>
            <a:t>Put / Update</a:t>
          </a:r>
        </a:p>
      </dgm:t>
    </dgm:pt>
    <dgm:pt modelId="{07306A61-1E0D-4F4F-BEC9-6F69CA675CCB}" type="parTrans" cxnId="{7AA3E6F9-7DA6-D845-A582-27FE78060270}">
      <dgm:prSet/>
      <dgm:spPr/>
      <dgm:t>
        <a:bodyPr/>
        <a:lstStyle/>
        <a:p>
          <a:endParaRPr lang="en-US"/>
        </a:p>
      </dgm:t>
    </dgm:pt>
    <dgm:pt modelId="{B475E915-2546-2942-9739-BB6673FAAD55}" type="sibTrans" cxnId="{7AA3E6F9-7DA6-D845-A582-27FE78060270}">
      <dgm:prSet/>
      <dgm:spPr/>
      <dgm:t>
        <a:bodyPr/>
        <a:lstStyle/>
        <a:p>
          <a:endParaRPr lang="en-US"/>
        </a:p>
      </dgm:t>
    </dgm:pt>
    <dgm:pt modelId="{BA0FC406-9570-8045-BAB7-5E0BB959C8ED}">
      <dgm:prSet/>
      <dgm:spPr/>
      <dgm:t>
        <a:bodyPr/>
        <a:lstStyle/>
        <a:p>
          <a:endParaRPr lang="en-US"/>
        </a:p>
      </dgm:t>
    </dgm:pt>
    <dgm:pt modelId="{460B2759-E6E8-5B46-9A23-E7818BBCDF64}" type="parTrans" cxnId="{959D26F4-AF25-5749-97EE-7FE3A0819DB9}">
      <dgm:prSet/>
      <dgm:spPr/>
      <dgm:t>
        <a:bodyPr/>
        <a:lstStyle/>
        <a:p>
          <a:endParaRPr lang="en-US"/>
        </a:p>
      </dgm:t>
    </dgm:pt>
    <dgm:pt modelId="{55CD6603-449E-1A4E-931C-8431959165AF}" type="sibTrans" cxnId="{959D26F4-AF25-5749-97EE-7FE3A0819DB9}">
      <dgm:prSet/>
      <dgm:spPr/>
      <dgm:t>
        <a:bodyPr/>
        <a:lstStyle/>
        <a:p>
          <a:endParaRPr lang="en-US"/>
        </a:p>
      </dgm:t>
    </dgm:pt>
    <dgm:pt modelId="{37692748-A3B5-9648-B504-0A5D7204E101}" type="pres">
      <dgm:prSet presAssocID="{0C86755D-F46B-104F-BE6D-270A91957A59}" presName="compositeShape" presStyleCnt="0">
        <dgm:presLayoutVars>
          <dgm:dir/>
          <dgm:resizeHandles/>
        </dgm:presLayoutVars>
      </dgm:prSet>
      <dgm:spPr/>
    </dgm:pt>
    <dgm:pt modelId="{50817309-9801-0844-AE97-07838A2DEA70}" type="pres">
      <dgm:prSet presAssocID="{0C86755D-F46B-104F-BE6D-270A91957A59}" presName="pyramid" presStyleLbl="node1" presStyleIdx="0" presStyleCnt="1"/>
      <dgm:spPr/>
    </dgm:pt>
    <dgm:pt modelId="{B4BB4C9A-D4B8-3649-B8D7-62F8B01BB155}" type="pres">
      <dgm:prSet presAssocID="{0C86755D-F46B-104F-BE6D-270A91957A59}" presName="theList" presStyleCnt="0"/>
      <dgm:spPr/>
    </dgm:pt>
    <dgm:pt modelId="{0CE59136-32B4-0144-ACA9-ADD665AFAD6F}" type="pres">
      <dgm:prSet presAssocID="{DF2E94BB-D7B9-184E-82C2-F5373BB4E2FB}" presName="aNode" presStyleLbl="fgAcc1" presStyleIdx="0" presStyleCnt="4">
        <dgm:presLayoutVars>
          <dgm:bulletEnabled val="1"/>
        </dgm:presLayoutVars>
      </dgm:prSet>
      <dgm:spPr/>
    </dgm:pt>
    <dgm:pt modelId="{C2868BA3-0398-E347-BEE8-D63216C8C3EB}" type="pres">
      <dgm:prSet presAssocID="{DF2E94BB-D7B9-184E-82C2-F5373BB4E2FB}" presName="aSpace" presStyleCnt="0"/>
      <dgm:spPr/>
    </dgm:pt>
    <dgm:pt modelId="{7C68DDA8-67D4-CB43-A4D1-94D0DB69CEE8}" type="pres">
      <dgm:prSet presAssocID="{CEC39035-91B4-B842-93F9-04A6D892DA45}" presName="aNode" presStyleLbl="fgAcc1" presStyleIdx="1" presStyleCnt="4">
        <dgm:presLayoutVars>
          <dgm:bulletEnabled val="1"/>
        </dgm:presLayoutVars>
      </dgm:prSet>
      <dgm:spPr/>
    </dgm:pt>
    <dgm:pt modelId="{B1F66088-F335-014D-82A1-D4328A6C1F71}" type="pres">
      <dgm:prSet presAssocID="{CEC39035-91B4-B842-93F9-04A6D892DA45}" presName="aSpace" presStyleCnt="0"/>
      <dgm:spPr/>
    </dgm:pt>
    <dgm:pt modelId="{068D5535-8555-FB43-B1F6-6BF00E574AC8}" type="pres">
      <dgm:prSet presAssocID="{EBEC64CE-F642-E144-BFDD-EA2A0439002A}" presName="aNode" presStyleLbl="fgAcc1" presStyleIdx="2" presStyleCnt="4">
        <dgm:presLayoutVars>
          <dgm:bulletEnabled val="1"/>
        </dgm:presLayoutVars>
      </dgm:prSet>
      <dgm:spPr/>
    </dgm:pt>
    <dgm:pt modelId="{6427CF05-8061-8541-B830-F64E82D24F5F}" type="pres">
      <dgm:prSet presAssocID="{EBEC64CE-F642-E144-BFDD-EA2A0439002A}" presName="aSpace" presStyleCnt="0"/>
      <dgm:spPr/>
    </dgm:pt>
    <dgm:pt modelId="{EE249F64-6A19-494A-AF49-5A94E71F53D8}" type="pres">
      <dgm:prSet presAssocID="{BA0FC406-9570-8045-BAB7-5E0BB959C8ED}" presName="aNode" presStyleLbl="fgAcc1" presStyleIdx="3" presStyleCnt="4">
        <dgm:presLayoutVars>
          <dgm:bulletEnabled val="1"/>
        </dgm:presLayoutVars>
      </dgm:prSet>
      <dgm:spPr/>
    </dgm:pt>
    <dgm:pt modelId="{B2D71700-2494-FF41-865D-A6C05DDFDDF2}" type="pres">
      <dgm:prSet presAssocID="{BA0FC406-9570-8045-BAB7-5E0BB959C8ED}" presName="aSpace" presStyleCnt="0"/>
      <dgm:spPr/>
    </dgm:pt>
  </dgm:ptLst>
  <dgm:cxnLst>
    <dgm:cxn modelId="{8B607002-A08B-674B-84D6-92ABBB1D7C3A}" type="presOf" srcId="{DF2E94BB-D7B9-184E-82C2-F5373BB4E2FB}" destId="{0CE59136-32B4-0144-ACA9-ADD665AFAD6F}" srcOrd="0" destOrd="0" presId="urn:microsoft.com/office/officeart/2005/8/layout/pyramid2"/>
    <dgm:cxn modelId="{E3658B02-4AB1-A147-98F4-07ABCF512DB5}" type="presOf" srcId="{0C86755D-F46B-104F-BE6D-270A91957A59}" destId="{37692748-A3B5-9648-B504-0A5D7204E101}" srcOrd="0" destOrd="0" presId="urn:microsoft.com/office/officeart/2005/8/layout/pyramid2"/>
    <dgm:cxn modelId="{AC255A0B-30B4-5C4C-BB96-FDBD0AEF12A9}" type="presOf" srcId="{BA0FC406-9570-8045-BAB7-5E0BB959C8ED}" destId="{EE249F64-6A19-494A-AF49-5A94E71F53D8}" srcOrd="0" destOrd="0" presId="urn:microsoft.com/office/officeart/2005/8/layout/pyramid2"/>
    <dgm:cxn modelId="{93AF971D-6CD1-CF43-9C20-0299EC5B31BE}" type="presOf" srcId="{CEC39035-91B4-B842-93F9-04A6D892DA45}" destId="{7C68DDA8-67D4-CB43-A4D1-94D0DB69CEE8}" srcOrd="0" destOrd="0" presId="urn:microsoft.com/office/officeart/2005/8/layout/pyramid2"/>
    <dgm:cxn modelId="{CE3A3022-AD8E-BC43-AD74-CB1D8EA242C5}" srcId="{0C86755D-F46B-104F-BE6D-270A91957A59}" destId="{DF2E94BB-D7B9-184E-82C2-F5373BB4E2FB}" srcOrd="0" destOrd="0" parTransId="{4030ADE1-6259-4447-B997-1D4DBF7DB22B}" sibTransId="{53306537-9474-C946-85A7-72BD72AB2520}"/>
    <dgm:cxn modelId="{59955D3A-74E8-974A-A8FC-1AC19212FE94}" type="presOf" srcId="{EBEC64CE-F642-E144-BFDD-EA2A0439002A}" destId="{068D5535-8555-FB43-B1F6-6BF00E574AC8}" srcOrd="0" destOrd="0" presId="urn:microsoft.com/office/officeart/2005/8/layout/pyramid2"/>
    <dgm:cxn modelId="{D146E4E0-F740-6A48-91C3-E982D0126A23}" srcId="{0C86755D-F46B-104F-BE6D-270A91957A59}" destId="{CEC39035-91B4-B842-93F9-04A6D892DA45}" srcOrd="1" destOrd="0" parTransId="{9E091A4E-E925-7242-9C7E-FA3D024D0566}" sibTransId="{ECD79AF7-821E-254E-9A7A-2B3F4EA94E54}"/>
    <dgm:cxn modelId="{959D26F4-AF25-5749-97EE-7FE3A0819DB9}" srcId="{0C86755D-F46B-104F-BE6D-270A91957A59}" destId="{BA0FC406-9570-8045-BAB7-5E0BB959C8ED}" srcOrd="3" destOrd="0" parTransId="{460B2759-E6E8-5B46-9A23-E7818BBCDF64}" sibTransId="{55CD6603-449E-1A4E-931C-8431959165AF}"/>
    <dgm:cxn modelId="{7AA3E6F9-7DA6-D845-A582-27FE78060270}" srcId="{0C86755D-F46B-104F-BE6D-270A91957A59}" destId="{EBEC64CE-F642-E144-BFDD-EA2A0439002A}" srcOrd="2" destOrd="0" parTransId="{07306A61-1E0D-4F4F-BEC9-6F69CA675CCB}" sibTransId="{B475E915-2546-2942-9739-BB6673FAAD55}"/>
    <dgm:cxn modelId="{F170E15F-1B08-844B-817D-BE8A959D6908}" type="presParOf" srcId="{37692748-A3B5-9648-B504-0A5D7204E101}" destId="{50817309-9801-0844-AE97-07838A2DEA70}" srcOrd="0" destOrd="0" presId="urn:microsoft.com/office/officeart/2005/8/layout/pyramid2"/>
    <dgm:cxn modelId="{835BAC2D-8F8A-254D-BD7A-A55A582E7CC2}" type="presParOf" srcId="{37692748-A3B5-9648-B504-0A5D7204E101}" destId="{B4BB4C9A-D4B8-3649-B8D7-62F8B01BB155}" srcOrd="1" destOrd="0" presId="urn:microsoft.com/office/officeart/2005/8/layout/pyramid2"/>
    <dgm:cxn modelId="{2B4018C0-EFBF-2B41-B829-7F06BCD1ABF1}" type="presParOf" srcId="{B4BB4C9A-D4B8-3649-B8D7-62F8B01BB155}" destId="{0CE59136-32B4-0144-ACA9-ADD665AFAD6F}" srcOrd="0" destOrd="0" presId="urn:microsoft.com/office/officeart/2005/8/layout/pyramid2"/>
    <dgm:cxn modelId="{547AFC48-9594-AD4B-880E-9A2CEB85FB60}" type="presParOf" srcId="{B4BB4C9A-D4B8-3649-B8D7-62F8B01BB155}" destId="{C2868BA3-0398-E347-BEE8-D63216C8C3EB}" srcOrd="1" destOrd="0" presId="urn:microsoft.com/office/officeart/2005/8/layout/pyramid2"/>
    <dgm:cxn modelId="{137E4138-355D-F24C-BE0B-83CA9B1E3416}" type="presParOf" srcId="{B4BB4C9A-D4B8-3649-B8D7-62F8B01BB155}" destId="{7C68DDA8-67D4-CB43-A4D1-94D0DB69CEE8}" srcOrd="2" destOrd="0" presId="urn:microsoft.com/office/officeart/2005/8/layout/pyramid2"/>
    <dgm:cxn modelId="{424424C4-F8BC-4A4E-89B6-40B15E3F84AB}" type="presParOf" srcId="{B4BB4C9A-D4B8-3649-B8D7-62F8B01BB155}" destId="{B1F66088-F335-014D-82A1-D4328A6C1F71}" srcOrd="3" destOrd="0" presId="urn:microsoft.com/office/officeart/2005/8/layout/pyramid2"/>
    <dgm:cxn modelId="{446A9744-E5C4-FB41-83AD-6A54DFF6D573}" type="presParOf" srcId="{B4BB4C9A-D4B8-3649-B8D7-62F8B01BB155}" destId="{068D5535-8555-FB43-B1F6-6BF00E574AC8}" srcOrd="4" destOrd="0" presId="urn:microsoft.com/office/officeart/2005/8/layout/pyramid2"/>
    <dgm:cxn modelId="{63840E86-C51C-1F49-B09C-0FB59CD87775}" type="presParOf" srcId="{B4BB4C9A-D4B8-3649-B8D7-62F8B01BB155}" destId="{6427CF05-8061-8541-B830-F64E82D24F5F}" srcOrd="5" destOrd="0" presId="urn:microsoft.com/office/officeart/2005/8/layout/pyramid2"/>
    <dgm:cxn modelId="{700E0825-36E1-7743-BDCE-08852137C309}" type="presParOf" srcId="{B4BB4C9A-D4B8-3649-B8D7-62F8B01BB155}" destId="{EE249F64-6A19-494A-AF49-5A94E71F53D8}" srcOrd="6" destOrd="0" presId="urn:microsoft.com/office/officeart/2005/8/layout/pyramid2"/>
    <dgm:cxn modelId="{74C37AD6-AD62-5440-9699-C00DCC4D35A0}" type="presParOf" srcId="{B4BB4C9A-D4B8-3649-B8D7-62F8B01BB155}" destId="{B2D71700-2494-FF41-865D-A6C05DDFDDF2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86755D-F46B-104F-BE6D-270A91957A59}" type="doc">
      <dgm:prSet loTypeId="urn:microsoft.com/office/officeart/2005/8/layout/pyramid2" loCatId="" qsTypeId="urn:microsoft.com/office/officeart/2005/8/quickstyle/simple3" qsCatId="simple" csTypeId="urn:microsoft.com/office/officeart/2005/8/colors/accent1_2" csCatId="accent1" phldr="1"/>
      <dgm:spPr/>
    </dgm:pt>
    <dgm:pt modelId="{DF2E94BB-D7B9-184E-82C2-F5373BB4E2FB}">
      <dgm:prSet phldrT="[Text]"/>
      <dgm:spPr/>
      <dgm:t>
        <a:bodyPr/>
        <a:lstStyle/>
        <a:p>
          <a:r>
            <a:rPr lang="en-US" dirty="0"/>
            <a:t>Get / Read</a:t>
          </a:r>
        </a:p>
      </dgm:t>
    </dgm:pt>
    <dgm:pt modelId="{4030ADE1-6259-4447-B997-1D4DBF7DB22B}" type="parTrans" cxnId="{CE3A3022-AD8E-BC43-AD74-CB1D8EA242C5}">
      <dgm:prSet/>
      <dgm:spPr/>
      <dgm:t>
        <a:bodyPr/>
        <a:lstStyle/>
        <a:p>
          <a:endParaRPr lang="en-US"/>
        </a:p>
      </dgm:t>
    </dgm:pt>
    <dgm:pt modelId="{53306537-9474-C946-85A7-72BD72AB2520}" type="sibTrans" cxnId="{CE3A3022-AD8E-BC43-AD74-CB1D8EA242C5}">
      <dgm:prSet/>
      <dgm:spPr/>
      <dgm:t>
        <a:bodyPr/>
        <a:lstStyle/>
        <a:p>
          <a:endParaRPr lang="en-US"/>
        </a:p>
      </dgm:t>
    </dgm:pt>
    <dgm:pt modelId="{CEC39035-91B4-B842-93F9-04A6D892DA45}">
      <dgm:prSet/>
      <dgm:spPr/>
      <dgm:t>
        <a:bodyPr/>
        <a:lstStyle/>
        <a:p>
          <a:r>
            <a:rPr lang="en-US" dirty="0"/>
            <a:t>Post / Create</a:t>
          </a:r>
        </a:p>
      </dgm:t>
    </dgm:pt>
    <dgm:pt modelId="{9E091A4E-E925-7242-9C7E-FA3D024D0566}" type="parTrans" cxnId="{D146E4E0-F740-6A48-91C3-E982D0126A23}">
      <dgm:prSet/>
      <dgm:spPr/>
      <dgm:t>
        <a:bodyPr/>
        <a:lstStyle/>
        <a:p>
          <a:endParaRPr lang="en-US"/>
        </a:p>
      </dgm:t>
    </dgm:pt>
    <dgm:pt modelId="{ECD79AF7-821E-254E-9A7A-2B3F4EA94E54}" type="sibTrans" cxnId="{D146E4E0-F740-6A48-91C3-E982D0126A23}">
      <dgm:prSet/>
      <dgm:spPr/>
      <dgm:t>
        <a:bodyPr/>
        <a:lstStyle/>
        <a:p>
          <a:endParaRPr lang="en-US"/>
        </a:p>
      </dgm:t>
    </dgm:pt>
    <dgm:pt modelId="{EBEC64CE-F642-E144-BFDD-EA2A0439002A}">
      <dgm:prSet/>
      <dgm:spPr/>
      <dgm:t>
        <a:bodyPr/>
        <a:lstStyle/>
        <a:p>
          <a:r>
            <a:rPr lang="en-US" dirty="0"/>
            <a:t>Put / Update</a:t>
          </a:r>
        </a:p>
      </dgm:t>
    </dgm:pt>
    <dgm:pt modelId="{07306A61-1E0D-4F4F-BEC9-6F69CA675CCB}" type="parTrans" cxnId="{7AA3E6F9-7DA6-D845-A582-27FE78060270}">
      <dgm:prSet/>
      <dgm:spPr/>
      <dgm:t>
        <a:bodyPr/>
        <a:lstStyle/>
        <a:p>
          <a:endParaRPr lang="en-US"/>
        </a:p>
      </dgm:t>
    </dgm:pt>
    <dgm:pt modelId="{B475E915-2546-2942-9739-BB6673FAAD55}" type="sibTrans" cxnId="{7AA3E6F9-7DA6-D845-A582-27FE78060270}">
      <dgm:prSet/>
      <dgm:spPr/>
      <dgm:t>
        <a:bodyPr/>
        <a:lstStyle/>
        <a:p>
          <a:endParaRPr lang="en-US"/>
        </a:p>
      </dgm:t>
    </dgm:pt>
    <dgm:pt modelId="{BA0FC406-9570-8045-BAB7-5E0BB959C8ED}">
      <dgm:prSet/>
      <dgm:spPr/>
      <dgm:t>
        <a:bodyPr/>
        <a:lstStyle/>
        <a:p>
          <a:r>
            <a:rPr lang="en-US" dirty="0"/>
            <a:t>Delete</a:t>
          </a:r>
        </a:p>
      </dgm:t>
    </dgm:pt>
    <dgm:pt modelId="{460B2759-E6E8-5B46-9A23-E7818BBCDF64}" type="parTrans" cxnId="{959D26F4-AF25-5749-97EE-7FE3A0819DB9}">
      <dgm:prSet/>
      <dgm:spPr/>
      <dgm:t>
        <a:bodyPr/>
        <a:lstStyle/>
        <a:p>
          <a:endParaRPr lang="en-US"/>
        </a:p>
      </dgm:t>
    </dgm:pt>
    <dgm:pt modelId="{55CD6603-449E-1A4E-931C-8431959165AF}" type="sibTrans" cxnId="{959D26F4-AF25-5749-97EE-7FE3A0819DB9}">
      <dgm:prSet/>
      <dgm:spPr/>
      <dgm:t>
        <a:bodyPr/>
        <a:lstStyle/>
        <a:p>
          <a:endParaRPr lang="en-US"/>
        </a:p>
      </dgm:t>
    </dgm:pt>
    <dgm:pt modelId="{37692748-A3B5-9648-B504-0A5D7204E101}" type="pres">
      <dgm:prSet presAssocID="{0C86755D-F46B-104F-BE6D-270A91957A59}" presName="compositeShape" presStyleCnt="0">
        <dgm:presLayoutVars>
          <dgm:dir/>
          <dgm:resizeHandles/>
        </dgm:presLayoutVars>
      </dgm:prSet>
      <dgm:spPr/>
    </dgm:pt>
    <dgm:pt modelId="{50817309-9801-0844-AE97-07838A2DEA70}" type="pres">
      <dgm:prSet presAssocID="{0C86755D-F46B-104F-BE6D-270A91957A59}" presName="pyramid" presStyleLbl="node1" presStyleIdx="0" presStyleCnt="1"/>
      <dgm:spPr/>
    </dgm:pt>
    <dgm:pt modelId="{B4BB4C9A-D4B8-3649-B8D7-62F8B01BB155}" type="pres">
      <dgm:prSet presAssocID="{0C86755D-F46B-104F-BE6D-270A91957A59}" presName="theList" presStyleCnt="0"/>
      <dgm:spPr/>
    </dgm:pt>
    <dgm:pt modelId="{0CE59136-32B4-0144-ACA9-ADD665AFAD6F}" type="pres">
      <dgm:prSet presAssocID="{DF2E94BB-D7B9-184E-82C2-F5373BB4E2FB}" presName="aNode" presStyleLbl="fgAcc1" presStyleIdx="0" presStyleCnt="4">
        <dgm:presLayoutVars>
          <dgm:bulletEnabled val="1"/>
        </dgm:presLayoutVars>
      </dgm:prSet>
      <dgm:spPr/>
    </dgm:pt>
    <dgm:pt modelId="{C2868BA3-0398-E347-BEE8-D63216C8C3EB}" type="pres">
      <dgm:prSet presAssocID="{DF2E94BB-D7B9-184E-82C2-F5373BB4E2FB}" presName="aSpace" presStyleCnt="0"/>
      <dgm:spPr/>
    </dgm:pt>
    <dgm:pt modelId="{7C68DDA8-67D4-CB43-A4D1-94D0DB69CEE8}" type="pres">
      <dgm:prSet presAssocID="{CEC39035-91B4-B842-93F9-04A6D892DA45}" presName="aNode" presStyleLbl="fgAcc1" presStyleIdx="1" presStyleCnt="4">
        <dgm:presLayoutVars>
          <dgm:bulletEnabled val="1"/>
        </dgm:presLayoutVars>
      </dgm:prSet>
      <dgm:spPr/>
    </dgm:pt>
    <dgm:pt modelId="{B1F66088-F335-014D-82A1-D4328A6C1F71}" type="pres">
      <dgm:prSet presAssocID="{CEC39035-91B4-B842-93F9-04A6D892DA45}" presName="aSpace" presStyleCnt="0"/>
      <dgm:spPr/>
    </dgm:pt>
    <dgm:pt modelId="{068D5535-8555-FB43-B1F6-6BF00E574AC8}" type="pres">
      <dgm:prSet presAssocID="{EBEC64CE-F642-E144-BFDD-EA2A0439002A}" presName="aNode" presStyleLbl="fgAcc1" presStyleIdx="2" presStyleCnt="4">
        <dgm:presLayoutVars>
          <dgm:bulletEnabled val="1"/>
        </dgm:presLayoutVars>
      </dgm:prSet>
      <dgm:spPr/>
    </dgm:pt>
    <dgm:pt modelId="{6427CF05-8061-8541-B830-F64E82D24F5F}" type="pres">
      <dgm:prSet presAssocID="{EBEC64CE-F642-E144-BFDD-EA2A0439002A}" presName="aSpace" presStyleCnt="0"/>
      <dgm:spPr/>
    </dgm:pt>
    <dgm:pt modelId="{EE249F64-6A19-494A-AF49-5A94E71F53D8}" type="pres">
      <dgm:prSet presAssocID="{BA0FC406-9570-8045-BAB7-5E0BB959C8ED}" presName="aNode" presStyleLbl="fgAcc1" presStyleIdx="3" presStyleCnt="4">
        <dgm:presLayoutVars>
          <dgm:bulletEnabled val="1"/>
        </dgm:presLayoutVars>
      </dgm:prSet>
      <dgm:spPr/>
    </dgm:pt>
    <dgm:pt modelId="{B2D71700-2494-FF41-865D-A6C05DDFDDF2}" type="pres">
      <dgm:prSet presAssocID="{BA0FC406-9570-8045-BAB7-5E0BB959C8ED}" presName="aSpace" presStyleCnt="0"/>
      <dgm:spPr/>
    </dgm:pt>
  </dgm:ptLst>
  <dgm:cxnLst>
    <dgm:cxn modelId="{8B607002-A08B-674B-84D6-92ABBB1D7C3A}" type="presOf" srcId="{DF2E94BB-D7B9-184E-82C2-F5373BB4E2FB}" destId="{0CE59136-32B4-0144-ACA9-ADD665AFAD6F}" srcOrd="0" destOrd="0" presId="urn:microsoft.com/office/officeart/2005/8/layout/pyramid2"/>
    <dgm:cxn modelId="{E3658B02-4AB1-A147-98F4-07ABCF512DB5}" type="presOf" srcId="{0C86755D-F46B-104F-BE6D-270A91957A59}" destId="{37692748-A3B5-9648-B504-0A5D7204E101}" srcOrd="0" destOrd="0" presId="urn:microsoft.com/office/officeart/2005/8/layout/pyramid2"/>
    <dgm:cxn modelId="{AC255A0B-30B4-5C4C-BB96-FDBD0AEF12A9}" type="presOf" srcId="{BA0FC406-9570-8045-BAB7-5E0BB959C8ED}" destId="{EE249F64-6A19-494A-AF49-5A94E71F53D8}" srcOrd="0" destOrd="0" presId="urn:microsoft.com/office/officeart/2005/8/layout/pyramid2"/>
    <dgm:cxn modelId="{93AF971D-6CD1-CF43-9C20-0299EC5B31BE}" type="presOf" srcId="{CEC39035-91B4-B842-93F9-04A6D892DA45}" destId="{7C68DDA8-67D4-CB43-A4D1-94D0DB69CEE8}" srcOrd="0" destOrd="0" presId="urn:microsoft.com/office/officeart/2005/8/layout/pyramid2"/>
    <dgm:cxn modelId="{CE3A3022-AD8E-BC43-AD74-CB1D8EA242C5}" srcId="{0C86755D-F46B-104F-BE6D-270A91957A59}" destId="{DF2E94BB-D7B9-184E-82C2-F5373BB4E2FB}" srcOrd="0" destOrd="0" parTransId="{4030ADE1-6259-4447-B997-1D4DBF7DB22B}" sibTransId="{53306537-9474-C946-85A7-72BD72AB2520}"/>
    <dgm:cxn modelId="{59955D3A-74E8-974A-A8FC-1AC19212FE94}" type="presOf" srcId="{EBEC64CE-F642-E144-BFDD-EA2A0439002A}" destId="{068D5535-8555-FB43-B1F6-6BF00E574AC8}" srcOrd="0" destOrd="0" presId="urn:microsoft.com/office/officeart/2005/8/layout/pyramid2"/>
    <dgm:cxn modelId="{D146E4E0-F740-6A48-91C3-E982D0126A23}" srcId="{0C86755D-F46B-104F-BE6D-270A91957A59}" destId="{CEC39035-91B4-B842-93F9-04A6D892DA45}" srcOrd="1" destOrd="0" parTransId="{9E091A4E-E925-7242-9C7E-FA3D024D0566}" sibTransId="{ECD79AF7-821E-254E-9A7A-2B3F4EA94E54}"/>
    <dgm:cxn modelId="{959D26F4-AF25-5749-97EE-7FE3A0819DB9}" srcId="{0C86755D-F46B-104F-BE6D-270A91957A59}" destId="{BA0FC406-9570-8045-BAB7-5E0BB959C8ED}" srcOrd="3" destOrd="0" parTransId="{460B2759-E6E8-5B46-9A23-E7818BBCDF64}" sibTransId="{55CD6603-449E-1A4E-931C-8431959165AF}"/>
    <dgm:cxn modelId="{7AA3E6F9-7DA6-D845-A582-27FE78060270}" srcId="{0C86755D-F46B-104F-BE6D-270A91957A59}" destId="{EBEC64CE-F642-E144-BFDD-EA2A0439002A}" srcOrd="2" destOrd="0" parTransId="{07306A61-1E0D-4F4F-BEC9-6F69CA675CCB}" sibTransId="{B475E915-2546-2942-9739-BB6673FAAD55}"/>
    <dgm:cxn modelId="{F170E15F-1B08-844B-817D-BE8A959D6908}" type="presParOf" srcId="{37692748-A3B5-9648-B504-0A5D7204E101}" destId="{50817309-9801-0844-AE97-07838A2DEA70}" srcOrd="0" destOrd="0" presId="urn:microsoft.com/office/officeart/2005/8/layout/pyramid2"/>
    <dgm:cxn modelId="{835BAC2D-8F8A-254D-BD7A-A55A582E7CC2}" type="presParOf" srcId="{37692748-A3B5-9648-B504-0A5D7204E101}" destId="{B4BB4C9A-D4B8-3649-B8D7-62F8B01BB155}" srcOrd="1" destOrd="0" presId="urn:microsoft.com/office/officeart/2005/8/layout/pyramid2"/>
    <dgm:cxn modelId="{2B4018C0-EFBF-2B41-B829-7F06BCD1ABF1}" type="presParOf" srcId="{B4BB4C9A-D4B8-3649-B8D7-62F8B01BB155}" destId="{0CE59136-32B4-0144-ACA9-ADD665AFAD6F}" srcOrd="0" destOrd="0" presId="urn:microsoft.com/office/officeart/2005/8/layout/pyramid2"/>
    <dgm:cxn modelId="{547AFC48-9594-AD4B-880E-9A2CEB85FB60}" type="presParOf" srcId="{B4BB4C9A-D4B8-3649-B8D7-62F8B01BB155}" destId="{C2868BA3-0398-E347-BEE8-D63216C8C3EB}" srcOrd="1" destOrd="0" presId="urn:microsoft.com/office/officeart/2005/8/layout/pyramid2"/>
    <dgm:cxn modelId="{137E4138-355D-F24C-BE0B-83CA9B1E3416}" type="presParOf" srcId="{B4BB4C9A-D4B8-3649-B8D7-62F8B01BB155}" destId="{7C68DDA8-67D4-CB43-A4D1-94D0DB69CEE8}" srcOrd="2" destOrd="0" presId="urn:microsoft.com/office/officeart/2005/8/layout/pyramid2"/>
    <dgm:cxn modelId="{424424C4-F8BC-4A4E-89B6-40B15E3F84AB}" type="presParOf" srcId="{B4BB4C9A-D4B8-3649-B8D7-62F8B01BB155}" destId="{B1F66088-F335-014D-82A1-D4328A6C1F71}" srcOrd="3" destOrd="0" presId="urn:microsoft.com/office/officeart/2005/8/layout/pyramid2"/>
    <dgm:cxn modelId="{446A9744-E5C4-FB41-83AD-6A54DFF6D573}" type="presParOf" srcId="{B4BB4C9A-D4B8-3649-B8D7-62F8B01BB155}" destId="{068D5535-8555-FB43-B1F6-6BF00E574AC8}" srcOrd="4" destOrd="0" presId="urn:microsoft.com/office/officeart/2005/8/layout/pyramid2"/>
    <dgm:cxn modelId="{63840E86-C51C-1F49-B09C-0FB59CD87775}" type="presParOf" srcId="{B4BB4C9A-D4B8-3649-B8D7-62F8B01BB155}" destId="{6427CF05-8061-8541-B830-F64E82D24F5F}" srcOrd="5" destOrd="0" presId="urn:microsoft.com/office/officeart/2005/8/layout/pyramid2"/>
    <dgm:cxn modelId="{700E0825-36E1-7743-BDCE-08852137C309}" type="presParOf" srcId="{B4BB4C9A-D4B8-3649-B8D7-62F8B01BB155}" destId="{EE249F64-6A19-494A-AF49-5A94E71F53D8}" srcOrd="6" destOrd="0" presId="urn:microsoft.com/office/officeart/2005/8/layout/pyramid2"/>
    <dgm:cxn modelId="{74C37AD6-AD62-5440-9699-C00DCC4D35A0}" type="presParOf" srcId="{B4BB4C9A-D4B8-3649-B8D7-62F8B01BB155}" destId="{B2D71700-2494-FF41-865D-A6C05DDFDDF2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BDDD1-6E1E-E54F-A01E-A47446C32FAC}">
      <dsp:nvSpPr>
        <dsp:cNvPr id="0" name=""/>
        <dsp:cNvSpPr/>
      </dsp:nvSpPr>
      <dsp:spPr>
        <a:xfrm>
          <a:off x="0" y="0"/>
          <a:ext cx="3875482" cy="3875482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6EDFE50-B8B9-4C47-B1A7-EA4A9B70CCEB}">
      <dsp:nvSpPr>
        <dsp:cNvPr id="0" name=""/>
        <dsp:cNvSpPr/>
      </dsp:nvSpPr>
      <dsp:spPr>
        <a:xfrm>
          <a:off x="2194680" y="389629"/>
          <a:ext cx="2519063" cy="9173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Kullanıcı</a:t>
          </a:r>
          <a:r>
            <a:rPr lang="en-US" sz="2100" kern="1200" dirty="0"/>
            <a:t> </a:t>
          </a:r>
          <a:r>
            <a:rPr lang="en-US" sz="2100" kern="1200" dirty="0" err="1"/>
            <a:t>önyüz</a:t>
          </a:r>
          <a:r>
            <a:rPr lang="en-US" sz="2100" kern="1200" dirty="0"/>
            <a:t> </a:t>
          </a:r>
          <a:r>
            <a:rPr lang="en-US" sz="2100" kern="1200" dirty="0" err="1"/>
            <a:t>katmanı</a:t>
          </a:r>
          <a:r>
            <a:rPr lang="en-US" sz="2100" kern="1200" dirty="0"/>
            <a:t> </a:t>
          </a:r>
        </a:p>
      </dsp:txBody>
      <dsp:txXfrm>
        <a:off x="2239464" y="434413"/>
        <a:ext cx="2429495" cy="827831"/>
      </dsp:txXfrm>
    </dsp:sp>
    <dsp:sp modelId="{8E09C09A-4092-BA48-9E30-614E8335B823}">
      <dsp:nvSpPr>
        <dsp:cNvPr id="0" name=""/>
        <dsp:cNvSpPr/>
      </dsp:nvSpPr>
      <dsp:spPr>
        <a:xfrm>
          <a:off x="2194680" y="1421703"/>
          <a:ext cx="2519063" cy="9173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Uygulama</a:t>
          </a:r>
          <a:r>
            <a:rPr lang="en-US" sz="2100" kern="1200" dirty="0"/>
            <a:t> </a:t>
          </a:r>
          <a:r>
            <a:rPr lang="en-US" sz="2100" kern="1200" dirty="0" err="1"/>
            <a:t>Arayüzü</a:t>
          </a:r>
          <a:r>
            <a:rPr lang="en-US" sz="2100" kern="1200" dirty="0"/>
            <a:t> </a:t>
          </a:r>
          <a:r>
            <a:rPr lang="en-US" sz="2100" kern="1200" dirty="0" err="1"/>
            <a:t>Katmanı</a:t>
          </a:r>
          <a:r>
            <a:rPr lang="en-US" sz="2100" kern="1200" dirty="0"/>
            <a:t> (API)</a:t>
          </a:r>
        </a:p>
      </dsp:txBody>
      <dsp:txXfrm>
        <a:off x="2239464" y="1466487"/>
        <a:ext cx="2429495" cy="827831"/>
      </dsp:txXfrm>
    </dsp:sp>
    <dsp:sp modelId="{41ADEE41-642E-B348-BCB9-99ACF190FB49}">
      <dsp:nvSpPr>
        <dsp:cNvPr id="0" name=""/>
        <dsp:cNvSpPr/>
      </dsp:nvSpPr>
      <dsp:spPr>
        <a:xfrm>
          <a:off x="2194680" y="2453778"/>
          <a:ext cx="2519063" cy="9173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Veri</a:t>
          </a:r>
          <a:r>
            <a:rPr lang="en-US" sz="2100" kern="1200" dirty="0"/>
            <a:t> </a:t>
          </a:r>
          <a:r>
            <a:rPr lang="en-US" sz="2100" kern="1200" dirty="0" err="1"/>
            <a:t>Tabanı</a:t>
          </a:r>
          <a:r>
            <a:rPr lang="en-US" sz="2100" kern="1200" dirty="0"/>
            <a:t> </a:t>
          </a:r>
          <a:r>
            <a:rPr lang="en-US" sz="2100" kern="1200" dirty="0" err="1"/>
            <a:t>Katmanı</a:t>
          </a:r>
          <a:endParaRPr lang="en-US" sz="2100" kern="1200" dirty="0"/>
        </a:p>
      </dsp:txBody>
      <dsp:txXfrm>
        <a:off x="2239464" y="2498562"/>
        <a:ext cx="2429495" cy="8278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17309-9801-0844-AE97-07838A2DEA70}">
      <dsp:nvSpPr>
        <dsp:cNvPr id="0" name=""/>
        <dsp:cNvSpPr/>
      </dsp:nvSpPr>
      <dsp:spPr>
        <a:xfrm>
          <a:off x="471551" y="0"/>
          <a:ext cx="4367828" cy="4367828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E59136-32B4-0144-ACA9-ADD665AFAD6F}">
      <dsp:nvSpPr>
        <dsp:cNvPr id="0" name=""/>
        <dsp:cNvSpPr/>
      </dsp:nvSpPr>
      <dsp:spPr>
        <a:xfrm>
          <a:off x="2655465" y="437209"/>
          <a:ext cx="2839088" cy="77631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Get / Read</a:t>
          </a:r>
        </a:p>
      </dsp:txBody>
      <dsp:txXfrm>
        <a:off x="2693361" y="475105"/>
        <a:ext cx="2763296" cy="700521"/>
      </dsp:txXfrm>
    </dsp:sp>
    <dsp:sp modelId="{7C68DDA8-67D4-CB43-A4D1-94D0DB69CEE8}">
      <dsp:nvSpPr>
        <dsp:cNvPr id="0" name=""/>
        <dsp:cNvSpPr/>
      </dsp:nvSpPr>
      <dsp:spPr>
        <a:xfrm>
          <a:off x="2655465" y="1310561"/>
          <a:ext cx="2839088" cy="77631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2693361" y="1348457"/>
        <a:ext cx="2763296" cy="700521"/>
      </dsp:txXfrm>
    </dsp:sp>
    <dsp:sp modelId="{068D5535-8555-FB43-B1F6-6BF00E574AC8}">
      <dsp:nvSpPr>
        <dsp:cNvPr id="0" name=""/>
        <dsp:cNvSpPr/>
      </dsp:nvSpPr>
      <dsp:spPr>
        <a:xfrm>
          <a:off x="2655465" y="2183914"/>
          <a:ext cx="2839088" cy="77631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2693361" y="2221810"/>
        <a:ext cx="2763296" cy="700521"/>
      </dsp:txXfrm>
    </dsp:sp>
    <dsp:sp modelId="{EE249F64-6A19-494A-AF49-5A94E71F53D8}">
      <dsp:nvSpPr>
        <dsp:cNvPr id="0" name=""/>
        <dsp:cNvSpPr/>
      </dsp:nvSpPr>
      <dsp:spPr>
        <a:xfrm>
          <a:off x="2655465" y="3057266"/>
          <a:ext cx="2839088" cy="77631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2693361" y="3095162"/>
        <a:ext cx="2763296" cy="7005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17309-9801-0844-AE97-07838A2DEA70}">
      <dsp:nvSpPr>
        <dsp:cNvPr id="0" name=""/>
        <dsp:cNvSpPr/>
      </dsp:nvSpPr>
      <dsp:spPr>
        <a:xfrm>
          <a:off x="471551" y="0"/>
          <a:ext cx="4367828" cy="4367828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E59136-32B4-0144-ACA9-ADD665AFAD6F}">
      <dsp:nvSpPr>
        <dsp:cNvPr id="0" name=""/>
        <dsp:cNvSpPr/>
      </dsp:nvSpPr>
      <dsp:spPr>
        <a:xfrm>
          <a:off x="2655465" y="437209"/>
          <a:ext cx="2839088" cy="77631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Get / Read</a:t>
          </a:r>
        </a:p>
      </dsp:txBody>
      <dsp:txXfrm>
        <a:off x="2693361" y="475105"/>
        <a:ext cx="2763296" cy="700521"/>
      </dsp:txXfrm>
    </dsp:sp>
    <dsp:sp modelId="{7C68DDA8-67D4-CB43-A4D1-94D0DB69CEE8}">
      <dsp:nvSpPr>
        <dsp:cNvPr id="0" name=""/>
        <dsp:cNvSpPr/>
      </dsp:nvSpPr>
      <dsp:spPr>
        <a:xfrm>
          <a:off x="2655465" y="1310561"/>
          <a:ext cx="2839088" cy="77631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Post / Create</a:t>
          </a:r>
        </a:p>
      </dsp:txBody>
      <dsp:txXfrm>
        <a:off x="2693361" y="1348457"/>
        <a:ext cx="2763296" cy="700521"/>
      </dsp:txXfrm>
    </dsp:sp>
    <dsp:sp modelId="{068D5535-8555-FB43-B1F6-6BF00E574AC8}">
      <dsp:nvSpPr>
        <dsp:cNvPr id="0" name=""/>
        <dsp:cNvSpPr/>
      </dsp:nvSpPr>
      <dsp:spPr>
        <a:xfrm>
          <a:off x="2655465" y="2183914"/>
          <a:ext cx="2839088" cy="77631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2693361" y="2221810"/>
        <a:ext cx="2763296" cy="700521"/>
      </dsp:txXfrm>
    </dsp:sp>
    <dsp:sp modelId="{EE249F64-6A19-494A-AF49-5A94E71F53D8}">
      <dsp:nvSpPr>
        <dsp:cNvPr id="0" name=""/>
        <dsp:cNvSpPr/>
      </dsp:nvSpPr>
      <dsp:spPr>
        <a:xfrm>
          <a:off x="2655465" y="3057266"/>
          <a:ext cx="2839088" cy="77631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2693361" y="3095162"/>
        <a:ext cx="2763296" cy="7005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17309-9801-0844-AE97-07838A2DEA70}">
      <dsp:nvSpPr>
        <dsp:cNvPr id="0" name=""/>
        <dsp:cNvSpPr/>
      </dsp:nvSpPr>
      <dsp:spPr>
        <a:xfrm>
          <a:off x="471551" y="0"/>
          <a:ext cx="4367828" cy="4367828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E59136-32B4-0144-ACA9-ADD665AFAD6F}">
      <dsp:nvSpPr>
        <dsp:cNvPr id="0" name=""/>
        <dsp:cNvSpPr/>
      </dsp:nvSpPr>
      <dsp:spPr>
        <a:xfrm>
          <a:off x="2655465" y="437209"/>
          <a:ext cx="2839088" cy="77631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Get / Read</a:t>
          </a:r>
        </a:p>
      </dsp:txBody>
      <dsp:txXfrm>
        <a:off x="2693361" y="475105"/>
        <a:ext cx="2763296" cy="700521"/>
      </dsp:txXfrm>
    </dsp:sp>
    <dsp:sp modelId="{7C68DDA8-67D4-CB43-A4D1-94D0DB69CEE8}">
      <dsp:nvSpPr>
        <dsp:cNvPr id="0" name=""/>
        <dsp:cNvSpPr/>
      </dsp:nvSpPr>
      <dsp:spPr>
        <a:xfrm>
          <a:off x="2655465" y="1310561"/>
          <a:ext cx="2839088" cy="77631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Post / Create</a:t>
          </a:r>
        </a:p>
      </dsp:txBody>
      <dsp:txXfrm>
        <a:off x="2693361" y="1348457"/>
        <a:ext cx="2763296" cy="700521"/>
      </dsp:txXfrm>
    </dsp:sp>
    <dsp:sp modelId="{068D5535-8555-FB43-B1F6-6BF00E574AC8}">
      <dsp:nvSpPr>
        <dsp:cNvPr id="0" name=""/>
        <dsp:cNvSpPr/>
      </dsp:nvSpPr>
      <dsp:spPr>
        <a:xfrm>
          <a:off x="2655465" y="2183914"/>
          <a:ext cx="2839088" cy="77631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Put / Update</a:t>
          </a:r>
        </a:p>
      </dsp:txBody>
      <dsp:txXfrm>
        <a:off x="2693361" y="2221810"/>
        <a:ext cx="2763296" cy="700521"/>
      </dsp:txXfrm>
    </dsp:sp>
    <dsp:sp modelId="{EE249F64-6A19-494A-AF49-5A94E71F53D8}">
      <dsp:nvSpPr>
        <dsp:cNvPr id="0" name=""/>
        <dsp:cNvSpPr/>
      </dsp:nvSpPr>
      <dsp:spPr>
        <a:xfrm>
          <a:off x="2655465" y="3057266"/>
          <a:ext cx="2839088" cy="77631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2693361" y="3095162"/>
        <a:ext cx="2763296" cy="7005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17309-9801-0844-AE97-07838A2DEA70}">
      <dsp:nvSpPr>
        <dsp:cNvPr id="0" name=""/>
        <dsp:cNvSpPr/>
      </dsp:nvSpPr>
      <dsp:spPr>
        <a:xfrm>
          <a:off x="471551" y="0"/>
          <a:ext cx="4367828" cy="4367828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E59136-32B4-0144-ACA9-ADD665AFAD6F}">
      <dsp:nvSpPr>
        <dsp:cNvPr id="0" name=""/>
        <dsp:cNvSpPr/>
      </dsp:nvSpPr>
      <dsp:spPr>
        <a:xfrm>
          <a:off x="2655465" y="437209"/>
          <a:ext cx="2839088" cy="77631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Get / Read</a:t>
          </a:r>
        </a:p>
      </dsp:txBody>
      <dsp:txXfrm>
        <a:off x="2693361" y="475105"/>
        <a:ext cx="2763296" cy="700521"/>
      </dsp:txXfrm>
    </dsp:sp>
    <dsp:sp modelId="{7C68DDA8-67D4-CB43-A4D1-94D0DB69CEE8}">
      <dsp:nvSpPr>
        <dsp:cNvPr id="0" name=""/>
        <dsp:cNvSpPr/>
      </dsp:nvSpPr>
      <dsp:spPr>
        <a:xfrm>
          <a:off x="2655465" y="1310561"/>
          <a:ext cx="2839088" cy="77631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Post / Create</a:t>
          </a:r>
        </a:p>
      </dsp:txBody>
      <dsp:txXfrm>
        <a:off x="2693361" y="1348457"/>
        <a:ext cx="2763296" cy="700521"/>
      </dsp:txXfrm>
    </dsp:sp>
    <dsp:sp modelId="{068D5535-8555-FB43-B1F6-6BF00E574AC8}">
      <dsp:nvSpPr>
        <dsp:cNvPr id="0" name=""/>
        <dsp:cNvSpPr/>
      </dsp:nvSpPr>
      <dsp:spPr>
        <a:xfrm>
          <a:off x="2655465" y="2183914"/>
          <a:ext cx="2839088" cy="77631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Put / Update</a:t>
          </a:r>
        </a:p>
      </dsp:txBody>
      <dsp:txXfrm>
        <a:off x="2693361" y="2221810"/>
        <a:ext cx="2763296" cy="700521"/>
      </dsp:txXfrm>
    </dsp:sp>
    <dsp:sp modelId="{EE249F64-6A19-494A-AF49-5A94E71F53D8}">
      <dsp:nvSpPr>
        <dsp:cNvPr id="0" name=""/>
        <dsp:cNvSpPr/>
      </dsp:nvSpPr>
      <dsp:spPr>
        <a:xfrm>
          <a:off x="2655465" y="3057266"/>
          <a:ext cx="2839088" cy="77631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Delete</a:t>
          </a:r>
        </a:p>
      </dsp:txBody>
      <dsp:txXfrm>
        <a:off x="2693361" y="3095162"/>
        <a:ext cx="2763296" cy="700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GB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4636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9640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>
              <a:spcBef>
                <a:spcPts val="0"/>
              </a:spcBef>
            </a:pP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1671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3778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>
              <a:spcBef>
                <a:spcPts val="0"/>
              </a:spcBef>
            </a:pPr>
            <a:endParaRPr lang="en-GB" sz="1100" dirty="0"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6212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sz="1100" dirty="0"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9997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sz="1100" dirty="0"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2764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931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5254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4576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3023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4491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b="0" dirty="0">
              <a:effectLst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4580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/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73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038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2220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1239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132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847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subTitle" idx="2"/>
          </p:nvPr>
        </p:nvSpPr>
        <p:spPr>
          <a:xfrm>
            <a:off x="15250" y="346950"/>
            <a:ext cx="7867500" cy="6087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2400" b="1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3"/>
          </p:nvPr>
        </p:nvSpPr>
        <p:spPr>
          <a:xfrm>
            <a:off x="1796425" y="1251825"/>
            <a:ext cx="7867500" cy="27105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5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1" name="Google Shape;6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3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2" name="Google Shape;8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1" name="Google Shape;10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1"/>
          </p:nvPr>
        </p:nvSpPr>
        <p:spPr>
          <a:xfrm rot="5400000">
            <a:off x="1666050" y="-596100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0" name="Google Shape;11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90A2-60CF-834D-AB3B-E7372F1B5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90D64-23DD-2B41-8F14-724275A5A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9975E-C480-5247-A219-2534F70DFC0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BC03849-82C7-164D-9FB0-C0B8CB2F4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Google Shape;115;p14">
            <a:extLst>
              <a:ext uri="{FF2B5EF4-FFF2-40B4-BE49-F238E27FC236}">
                <a16:creationId xmlns:a16="http://schemas.microsoft.com/office/drawing/2014/main" id="{C4AFCDD7-F3FA-264B-9871-1654B0017A6E}"/>
              </a:ext>
            </a:extLst>
          </p:cNvPr>
          <p:cNvSpPr txBox="1">
            <a:spLocks/>
          </p:cNvSpPr>
          <p:nvPr/>
        </p:nvSpPr>
        <p:spPr>
          <a:xfrm>
            <a:off x="2291550" y="2434813"/>
            <a:ext cx="76089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b="1" dirty="0">
                <a:solidFill>
                  <a:schemeClr val="bg1"/>
                </a:solidFill>
              </a:rPr>
              <a:t>API (</a:t>
            </a:r>
            <a:r>
              <a:rPr lang="en-GB" sz="3600" b="1" dirty="0" err="1">
                <a:solidFill>
                  <a:schemeClr val="bg1"/>
                </a:solidFill>
              </a:rPr>
              <a:t>Arayüz</a:t>
            </a:r>
            <a:r>
              <a:rPr lang="en-GB" sz="3600" b="1" dirty="0">
                <a:solidFill>
                  <a:schemeClr val="bg1"/>
                </a:solidFill>
              </a:rPr>
              <a:t>) </a:t>
            </a:r>
            <a:r>
              <a:rPr lang="en-GB" sz="3600" b="1" dirty="0" err="1">
                <a:solidFill>
                  <a:schemeClr val="bg1"/>
                </a:solidFill>
              </a:rPr>
              <a:t>Testleri</a:t>
            </a:r>
            <a:endParaRPr lang="en-GB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156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Arayüz</a:t>
            </a:r>
            <a:r>
              <a:rPr lang="en-GB" dirty="0"/>
              <a:t> </a:t>
            </a:r>
            <a:r>
              <a:rPr lang="en-GB" dirty="0" err="1"/>
              <a:t>Testleri</a:t>
            </a:r>
            <a:endParaRPr lang="en-GB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971450" y="1752021"/>
            <a:ext cx="8249100" cy="335395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0">
              <a:spcBef>
                <a:spcPts val="0"/>
              </a:spcBef>
            </a:pP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HTTP </a:t>
            </a:r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Metotları</a:t>
            </a:r>
            <a:endParaRPr lang="en-GB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0">
              <a:spcBef>
                <a:spcPts val="0"/>
              </a:spcBef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0">
              <a:spcBef>
                <a:spcPts val="0"/>
              </a:spcBef>
            </a:pP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Sektörde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yaygın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kullanılan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arayüz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mimarisi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Restfuldur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. Bu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mimaride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belirli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HTTP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methodları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kullanılır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bunlara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karşılık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serverin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standard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cevap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vermesi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beklenir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lvl="0" indent="0">
              <a:spcBef>
                <a:spcPts val="0"/>
              </a:spcBef>
            </a:pPr>
            <a:endParaRPr lang="en-GB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 indent="0">
              <a:spcBef>
                <a:spcPts val="0"/>
              </a:spcBef>
            </a:pP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Çağrı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metotları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</a:t>
            </a:r>
          </a:p>
          <a:p>
            <a:pPr lvl="0" indent="0">
              <a:spcBef>
                <a:spcPts val="0"/>
              </a:spcBef>
            </a:pPr>
            <a:endParaRPr lang="en-GB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 indent="0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GET – POST – PUT – PATCH – DELETE </a:t>
            </a:r>
          </a:p>
        </p:txBody>
      </p:sp>
    </p:spTree>
    <p:extLst>
      <p:ext uri="{BB962C8B-B14F-4D97-AF65-F5344CB8AC3E}">
        <p14:creationId xmlns:p14="http://schemas.microsoft.com/office/powerpoint/2010/main" val="3606060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Arayüz</a:t>
            </a:r>
            <a:r>
              <a:rPr lang="en-GB" dirty="0"/>
              <a:t> </a:t>
            </a:r>
            <a:r>
              <a:rPr lang="en-GB" dirty="0" err="1"/>
              <a:t>Testleri</a:t>
            </a:r>
            <a:endParaRPr lang="en-GB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971450" y="660142"/>
            <a:ext cx="8249100" cy="55377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0">
              <a:spcBef>
                <a:spcPts val="0"/>
              </a:spcBef>
            </a:pP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Payload (</a:t>
            </a:r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Gönderilen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Veri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0" indent="0">
              <a:spcBef>
                <a:spcPts val="0"/>
              </a:spcBef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alan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api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çağrısı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ile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gönderilecek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bilgiyi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içerir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Örneğin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mobil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üzerinde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kullanıcı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kaydını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düşünelim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Önyüz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server a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kayıt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çağrısı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sırasında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: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0">
              <a:spcBef>
                <a:spcPts val="0"/>
              </a:spcBef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{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kullanıcıAdı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: string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şifre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: string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cihaz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: string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cihaz_os:string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cihaz_dili:string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}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1D617-1375-D345-8E1E-08289255C257}"/>
              </a:ext>
            </a:extLst>
          </p:cNvPr>
          <p:cNvSpPr txBox="1"/>
          <p:nvPr/>
        </p:nvSpPr>
        <p:spPr>
          <a:xfrm>
            <a:off x="10220550" y="5845216"/>
            <a:ext cx="13644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source: </a:t>
            </a:r>
            <a:r>
              <a:rPr lang="en-US" sz="900" dirty="0" err="1">
                <a:solidFill>
                  <a:schemeClr val="bg2"/>
                </a:solidFill>
              </a:rPr>
              <a:t>testLodge</a:t>
            </a:r>
            <a:r>
              <a:rPr lang="en-US" sz="900" dirty="0">
                <a:solidFill>
                  <a:schemeClr val="bg2"/>
                </a:solidFill>
              </a:rPr>
              <a:t> Blog</a:t>
            </a:r>
          </a:p>
        </p:txBody>
      </p:sp>
    </p:spTree>
    <p:extLst>
      <p:ext uri="{BB962C8B-B14F-4D97-AF65-F5344CB8AC3E}">
        <p14:creationId xmlns:p14="http://schemas.microsoft.com/office/powerpoint/2010/main" val="808170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electronics&#10;&#10;Description automatically generated">
            <a:extLst>
              <a:ext uri="{FF2B5EF4-FFF2-40B4-BE49-F238E27FC236}">
                <a16:creationId xmlns:a16="http://schemas.microsoft.com/office/drawing/2014/main" id="{43D745B5-3B27-1442-9E31-C326509FC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19" y="1627199"/>
            <a:ext cx="4290501" cy="3603602"/>
          </a:xfrm>
          <a:prstGeom prst="rect">
            <a:avLst/>
          </a:prstGeom>
        </p:spPr>
      </p:pic>
      <p:sp>
        <p:nvSpPr>
          <p:cNvPr id="5" name="Can 4">
            <a:extLst>
              <a:ext uri="{FF2B5EF4-FFF2-40B4-BE49-F238E27FC236}">
                <a16:creationId xmlns:a16="http://schemas.microsoft.com/office/drawing/2014/main" id="{2B673C1C-139D-6B49-AFE1-8536FBD8309D}"/>
              </a:ext>
            </a:extLst>
          </p:cNvPr>
          <p:cNvSpPr/>
          <p:nvPr/>
        </p:nvSpPr>
        <p:spPr>
          <a:xfrm>
            <a:off x="9525000" y="4461181"/>
            <a:ext cx="1280160" cy="15392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Kullanıcı Hesapları </a:t>
            </a:r>
            <a:r>
              <a:rPr lang="tr-TR" dirty="0" err="1"/>
              <a:t>Veritabanı</a:t>
            </a:r>
            <a:endParaRPr lang="tr-TR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25FB0134-FFB4-F642-8B71-106E770EDB25}"/>
              </a:ext>
            </a:extLst>
          </p:cNvPr>
          <p:cNvSpPr/>
          <p:nvPr/>
        </p:nvSpPr>
        <p:spPr>
          <a:xfrm>
            <a:off x="5913120" y="1916758"/>
            <a:ext cx="2910840" cy="199992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1F1EB7-EB98-6148-A436-7E7E9A765F34}"/>
              </a:ext>
            </a:extLst>
          </p:cNvPr>
          <p:cNvSpPr txBox="1"/>
          <p:nvPr/>
        </p:nvSpPr>
        <p:spPr>
          <a:xfrm>
            <a:off x="6096000" y="2215754"/>
            <a:ext cx="2407920" cy="1213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latin typeface="Calibri" panose="020F0502020204030204" pitchFamily="34" charset="0"/>
                <a:cs typeface="Calibri" panose="020F0502020204030204" pitchFamily="34" charset="0"/>
              </a:rPr>
              <a:t>Kullanıcı Hesapları </a:t>
            </a:r>
            <a:r>
              <a:rPr lang="tr-T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Arayüzü</a:t>
            </a:r>
            <a:r>
              <a:rPr lang="tr-T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- Servisi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65673-6251-B148-B606-AF73FA275426}"/>
              </a:ext>
            </a:extLst>
          </p:cNvPr>
          <p:cNvSpPr txBox="1"/>
          <p:nvPr/>
        </p:nvSpPr>
        <p:spPr>
          <a:xfrm>
            <a:off x="6788430" y="1411755"/>
            <a:ext cx="992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Arayüz</a:t>
            </a:r>
            <a:endParaRPr lang="tr-TR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1071335-AFEA-6448-BC2A-83DCC48116CB}"/>
              </a:ext>
            </a:extLst>
          </p:cNvPr>
          <p:cNvSpPr/>
          <p:nvPr/>
        </p:nvSpPr>
        <p:spPr>
          <a:xfrm>
            <a:off x="4890552" y="2471171"/>
            <a:ext cx="777240" cy="438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6009CB86-9BA4-A44E-B57F-3A0CA0C745E0}"/>
              </a:ext>
            </a:extLst>
          </p:cNvPr>
          <p:cNvSpPr/>
          <p:nvPr/>
        </p:nvSpPr>
        <p:spPr>
          <a:xfrm rot="5400000">
            <a:off x="9354294" y="3322231"/>
            <a:ext cx="792480" cy="58525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0CD5D25D-9B8F-D846-BFC7-4BCE73A268D7}"/>
              </a:ext>
            </a:extLst>
          </p:cNvPr>
          <p:cNvSpPr/>
          <p:nvPr/>
        </p:nvSpPr>
        <p:spPr>
          <a:xfrm rot="16200000">
            <a:off x="8552706" y="4694335"/>
            <a:ext cx="792480" cy="58525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0E301B-801F-B240-8D95-75F8869D5DBA}"/>
              </a:ext>
            </a:extLst>
          </p:cNvPr>
          <p:cNvSpPr txBox="1"/>
          <p:nvPr/>
        </p:nvSpPr>
        <p:spPr>
          <a:xfrm>
            <a:off x="2194444" y="1196311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6E8198-D669-1D4F-911B-D620737E1C02}"/>
              </a:ext>
            </a:extLst>
          </p:cNvPr>
          <p:cNvSpPr txBox="1"/>
          <p:nvPr/>
        </p:nvSpPr>
        <p:spPr>
          <a:xfrm>
            <a:off x="5071771" y="2040284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E7D2C1-CEA3-824C-B836-0C693C6EF267}"/>
              </a:ext>
            </a:extLst>
          </p:cNvPr>
          <p:cNvSpPr txBox="1"/>
          <p:nvPr/>
        </p:nvSpPr>
        <p:spPr>
          <a:xfrm>
            <a:off x="7918431" y="1429079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6250B-5889-3048-8827-F4C587EE9F5D}"/>
              </a:ext>
            </a:extLst>
          </p:cNvPr>
          <p:cNvSpPr txBox="1"/>
          <p:nvPr/>
        </p:nvSpPr>
        <p:spPr>
          <a:xfrm>
            <a:off x="10077613" y="3181679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4002A7-D9EB-7F45-B790-DC36D30DEC99}"/>
              </a:ext>
            </a:extLst>
          </p:cNvPr>
          <p:cNvSpPr txBox="1"/>
          <p:nvPr/>
        </p:nvSpPr>
        <p:spPr>
          <a:xfrm>
            <a:off x="8321128" y="4948833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FFAB2DA0-102F-2B4B-B972-5C9222D3E406}"/>
              </a:ext>
            </a:extLst>
          </p:cNvPr>
          <p:cNvSpPr/>
          <p:nvPr/>
        </p:nvSpPr>
        <p:spPr>
          <a:xfrm rot="10800000">
            <a:off x="4890552" y="3121549"/>
            <a:ext cx="777240" cy="438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1FB7B4-5309-4D49-AB40-67737119F91D}"/>
              </a:ext>
            </a:extLst>
          </p:cNvPr>
          <p:cNvSpPr txBox="1"/>
          <p:nvPr/>
        </p:nvSpPr>
        <p:spPr>
          <a:xfrm>
            <a:off x="5212074" y="3566487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8" name="Google Shape;120;p15">
            <a:extLst>
              <a:ext uri="{FF2B5EF4-FFF2-40B4-BE49-F238E27FC236}">
                <a16:creationId xmlns:a16="http://schemas.microsoft.com/office/drawing/2014/main" id="{9A5EC2FD-8C49-3645-AE74-D7E0C4A80D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Arayüz</a:t>
            </a:r>
            <a:r>
              <a:rPr lang="en-GB" dirty="0"/>
              <a:t> </a:t>
            </a:r>
            <a:r>
              <a:rPr lang="en-GB" dirty="0" err="1"/>
              <a:t>Testleri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90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Arayüz</a:t>
            </a:r>
            <a:r>
              <a:rPr lang="en-GB" dirty="0"/>
              <a:t> </a:t>
            </a:r>
            <a:r>
              <a:rPr lang="en-GB" dirty="0" err="1"/>
              <a:t>Testleri</a:t>
            </a:r>
            <a:endParaRPr lang="en-GB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971450" y="1458410"/>
            <a:ext cx="8249100" cy="394118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0">
              <a:spcBef>
                <a:spcPts val="0"/>
              </a:spcBef>
            </a:pPr>
            <a:r>
              <a:rPr lang="en-GB" b="1" dirty="0" err="1"/>
              <a:t>Beklenen</a:t>
            </a:r>
            <a:r>
              <a:rPr lang="en-GB" b="1" dirty="0"/>
              <a:t> </a:t>
            </a:r>
            <a:r>
              <a:rPr lang="en-GB" b="1" dirty="0" err="1"/>
              <a:t>sonuç</a:t>
            </a:r>
            <a:endParaRPr lang="en-GB" b="1" dirty="0"/>
          </a:p>
          <a:p>
            <a:pPr lvl="0" indent="0">
              <a:spcBef>
                <a:spcPts val="0"/>
              </a:spcBef>
            </a:pPr>
            <a:endParaRPr lang="en-GB" sz="2200" dirty="0"/>
          </a:p>
          <a:p>
            <a:pPr lvl="0" indent="0">
              <a:spcBef>
                <a:spcPts val="0"/>
              </a:spcBef>
            </a:pPr>
            <a:r>
              <a:rPr lang="en-GB" sz="2200" b="1" dirty="0" err="1"/>
              <a:t>Cevap</a:t>
            </a:r>
            <a:r>
              <a:rPr lang="en-GB" sz="2200" b="1" dirty="0"/>
              <a:t> Kodu (Response Code)</a:t>
            </a:r>
          </a:p>
          <a:p>
            <a:pPr lvl="0" indent="0">
              <a:spcBef>
                <a:spcPts val="0"/>
              </a:spcBef>
            </a:pPr>
            <a:endParaRPr lang="en-GB" sz="2200" dirty="0"/>
          </a:p>
          <a:p>
            <a:pPr lvl="0" indent="0">
              <a:spcBef>
                <a:spcPts val="0"/>
              </a:spcBef>
            </a:pPr>
            <a:r>
              <a:rPr lang="en-GB" dirty="0" err="1"/>
              <a:t>Önyüzün</a:t>
            </a:r>
            <a:r>
              <a:rPr lang="en-GB" dirty="0"/>
              <a:t> </a:t>
            </a:r>
            <a:r>
              <a:rPr lang="en-GB" dirty="0" err="1"/>
              <a:t>yapılan</a:t>
            </a:r>
            <a:r>
              <a:rPr lang="en-GB" dirty="0"/>
              <a:t> </a:t>
            </a:r>
            <a:r>
              <a:rPr lang="en-GB" dirty="0" err="1"/>
              <a:t>işlemin</a:t>
            </a:r>
            <a:r>
              <a:rPr lang="en-GB" dirty="0"/>
              <a:t> </a:t>
            </a:r>
            <a:r>
              <a:rPr lang="en-GB" dirty="0" err="1"/>
              <a:t>başarılı</a:t>
            </a:r>
            <a:r>
              <a:rPr lang="en-GB" dirty="0"/>
              <a:t> </a:t>
            </a:r>
            <a:r>
              <a:rPr lang="en-GB" dirty="0" err="1"/>
              <a:t>olduğunu</a:t>
            </a:r>
            <a:r>
              <a:rPr lang="en-GB" dirty="0"/>
              <a:t> </a:t>
            </a:r>
            <a:r>
              <a:rPr lang="en-GB" dirty="0" err="1"/>
              <a:t>anlaması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server dan </a:t>
            </a:r>
            <a:r>
              <a:rPr lang="en-GB" dirty="0" err="1"/>
              <a:t>belirli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kod</a:t>
            </a:r>
            <a:r>
              <a:rPr lang="en-GB" dirty="0"/>
              <a:t> </a:t>
            </a:r>
            <a:r>
              <a:rPr lang="en-GB" dirty="0" err="1"/>
              <a:t>geri</a:t>
            </a:r>
            <a:r>
              <a:rPr lang="en-GB" dirty="0"/>
              <a:t> </a:t>
            </a:r>
            <a:r>
              <a:rPr lang="en-GB" dirty="0" err="1"/>
              <a:t>dönüşü</a:t>
            </a:r>
            <a:r>
              <a:rPr lang="en-GB" dirty="0"/>
              <a:t> </a:t>
            </a:r>
            <a:r>
              <a:rPr lang="en-GB" dirty="0" err="1"/>
              <a:t>yapılır</a:t>
            </a:r>
            <a:r>
              <a:rPr lang="en-GB" dirty="0"/>
              <a:t>. </a:t>
            </a:r>
            <a:r>
              <a:rPr lang="en-GB" dirty="0" err="1"/>
              <a:t>Örneğin</a:t>
            </a:r>
            <a:r>
              <a:rPr lang="en-GB" dirty="0"/>
              <a:t> </a:t>
            </a:r>
            <a:r>
              <a:rPr lang="en-GB" dirty="0" err="1"/>
              <a:t>başarılı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çağrı</a:t>
            </a:r>
            <a:r>
              <a:rPr lang="en-GB" dirty="0"/>
              <a:t> </a:t>
            </a:r>
            <a:r>
              <a:rPr lang="en-GB" dirty="0" err="1"/>
              <a:t>sonrasında</a:t>
            </a:r>
            <a:r>
              <a:rPr lang="en-GB" dirty="0"/>
              <a:t> 2xx 2 </a:t>
            </a:r>
            <a:r>
              <a:rPr lang="en-GB" dirty="0" err="1"/>
              <a:t>ile</a:t>
            </a:r>
            <a:r>
              <a:rPr lang="en-GB" dirty="0"/>
              <a:t> </a:t>
            </a:r>
            <a:r>
              <a:rPr lang="en-GB" dirty="0" err="1"/>
              <a:t>başlayan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kod</a:t>
            </a:r>
            <a:r>
              <a:rPr lang="en-GB" dirty="0"/>
              <a:t> </a:t>
            </a:r>
            <a:r>
              <a:rPr lang="en-GB" dirty="0" err="1"/>
              <a:t>döner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önyüz</a:t>
            </a:r>
            <a:r>
              <a:rPr lang="en-GB" dirty="0"/>
              <a:t> </a:t>
            </a:r>
            <a:r>
              <a:rPr lang="en-GB" dirty="0" err="1"/>
              <a:t>bu</a:t>
            </a:r>
            <a:r>
              <a:rPr lang="en-GB" dirty="0"/>
              <a:t> </a:t>
            </a:r>
            <a:r>
              <a:rPr lang="en-GB" dirty="0" err="1"/>
              <a:t>şekilde</a:t>
            </a:r>
            <a:r>
              <a:rPr lang="en-GB" dirty="0"/>
              <a:t> </a:t>
            </a:r>
            <a:r>
              <a:rPr lang="en-GB" dirty="0" err="1"/>
              <a:t>işlemin</a:t>
            </a:r>
            <a:r>
              <a:rPr lang="en-GB" dirty="0"/>
              <a:t> </a:t>
            </a:r>
            <a:r>
              <a:rPr lang="en-GB" dirty="0" err="1"/>
              <a:t>başarılı</a:t>
            </a:r>
            <a:r>
              <a:rPr lang="en-GB" dirty="0"/>
              <a:t> </a:t>
            </a:r>
            <a:r>
              <a:rPr lang="en-GB" dirty="0" err="1"/>
              <a:t>olduğunu</a:t>
            </a:r>
            <a:r>
              <a:rPr lang="en-GB" dirty="0"/>
              <a:t> </a:t>
            </a:r>
            <a:r>
              <a:rPr lang="en-GB" dirty="0" err="1"/>
              <a:t>anlar</a:t>
            </a:r>
            <a:r>
              <a:rPr lang="en-GB" dirty="0"/>
              <a:t>. 4xx </a:t>
            </a:r>
            <a:r>
              <a:rPr lang="en-GB" dirty="0" err="1"/>
              <a:t>ya</a:t>
            </a:r>
            <a:r>
              <a:rPr lang="en-GB" dirty="0"/>
              <a:t> da 5xx </a:t>
            </a:r>
            <a:r>
              <a:rPr lang="en-GB" dirty="0" err="1"/>
              <a:t>başlayan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kod</a:t>
            </a:r>
            <a:r>
              <a:rPr lang="en-GB" dirty="0"/>
              <a:t> </a:t>
            </a:r>
            <a:r>
              <a:rPr lang="en-GB" dirty="0" err="1"/>
              <a:t>geri</a:t>
            </a:r>
            <a:r>
              <a:rPr lang="en-GB" dirty="0"/>
              <a:t> </a:t>
            </a:r>
            <a:r>
              <a:rPr lang="en-GB" dirty="0" err="1"/>
              <a:t>dönerse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hata</a:t>
            </a:r>
            <a:r>
              <a:rPr lang="en-GB" dirty="0"/>
              <a:t> </a:t>
            </a:r>
            <a:r>
              <a:rPr lang="en-GB" dirty="0" err="1"/>
              <a:t>oluşmuş</a:t>
            </a:r>
            <a:r>
              <a:rPr lang="en-GB" dirty="0"/>
              <a:t> </a:t>
            </a:r>
            <a:r>
              <a:rPr lang="en-GB" dirty="0" err="1"/>
              <a:t>demektir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bu</a:t>
            </a:r>
            <a:r>
              <a:rPr lang="en-GB" dirty="0"/>
              <a:t> </a:t>
            </a:r>
            <a:r>
              <a:rPr lang="en-GB" dirty="0" err="1"/>
              <a:t>hata</a:t>
            </a:r>
            <a:r>
              <a:rPr lang="en-GB" dirty="0"/>
              <a:t> </a:t>
            </a:r>
            <a:r>
              <a:rPr lang="en-GB" dirty="0" err="1"/>
              <a:t>uygulama</a:t>
            </a:r>
            <a:r>
              <a:rPr lang="en-GB" dirty="0"/>
              <a:t> </a:t>
            </a:r>
            <a:r>
              <a:rPr lang="en-GB" dirty="0" err="1"/>
              <a:t>tarafından</a:t>
            </a:r>
            <a:r>
              <a:rPr lang="en-GB" dirty="0"/>
              <a:t> </a:t>
            </a:r>
            <a:r>
              <a:rPr lang="en-GB" dirty="0" err="1"/>
              <a:t>düzgün</a:t>
            </a:r>
            <a:r>
              <a:rPr lang="en-GB" dirty="0"/>
              <a:t> </a:t>
            </a:r>
            <a:r>
              <a:rPr lang="en-GB" dirty="0" err="1"/>
              <a:t>şekilde</a:t>
            </a:r>
            <a:r>
              <a:rPr lang="en-GB" dirty="0"/>
              <a:t> </a:t>
            </a:r>
            <a:r>
              <a:rPr lang="en-GB" dirty="0" err="1"/>
              <a:t>ele</a:t>
            </a:r>
            <a:r>
              <a:rPr lang="en-GB" dirty="0"/>
              <a:t> </a:t>
            </a:r>
            <a:r>
              <a:rPr lang="en-GB" dirty="0" err="1"/>
              <a:t>alınır</a:t>
            </a:r>
            <a:r>
              <a:rPr lang="en-GB" dirty="0"/>
              <a:t>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127404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Arayüz</a:t>
            </a:r>
            <a:r>
              <a:rPr lang="en-GB" dirty="0"/>
              <a:t> </a:t>
            </a:r>
            <a:r>
              <a:rPr lang="en-GB" dirty="0" err="1"/>
              <a:t>Testleri</a:t>
            </a:r>
            <a:endParaRPr lang="en-GB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971450" y="1509049"/>
            <a:ext cx="8249100" cy="38399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0">
              <a:spcBef>
                <a:spcPts val="0"/>
              </a:spcBef>
            </a:pPr>
            <a:r>
              <a:rPr lang="en-GB" b="1" dirty="0" err="1"/>
              <a:t>Cevap</a:t>
            </a:r>
            <a:r>
              <a:rPr lang="en-GB" b="1" dirty="0"/>
              <a:t> </a:t>
            </a:r>
            <a:r>
              <a:rPr lang="en-GB" b="1" dirty="0" err="1"/>
              <a:t>Mesajı</a:t>
            </a:r>
            <a:r>
              <a:rPr lang="en-GB" b="1" dirty="0"/>
              <a:t> (Response Message)</a:t>
            </a:r>
          </a:p>
          <a:p>
            <a:pPr lvl="0" indent="0">
              <a:spcBef>
                <a:spcPts val="0"/>
              </a:spcBef>
            </a:pPr>
            <a:endParaRPr lang="en-GB" dirty="0"/>
          </a:p>
          <a:p>
            <a:pPr lvl="0" indent="0">
              <a:spcBef>
                <a:spcPts val="0"/>
              </a:spcBef>
            </a:pPr>
            <a:r>
              <a:rPr lang="en-GB" dirty="0" err="1"/>
              <a:t>Arayüz</a:t>
            </a:r>
            <a:r>
              <a:rPr lang="en-GB" dirty="0"/>
              <a:t> </a:t>
            </a:r>
            <a:r>
              <a:rPr lang="en-GB" dirty="0" err="1"/>
              <a:t>cevabında</a:t>
            </a:r>
            <a:r>
              <a:rPr lang="en-GB" dirty="0"/>
              <a:t>, </a:t>
            </a:r>
            <a:r>
              <a:rPr lang="en-GB" dirty="0" err="1"/>
              <a:t>cevap</a:t>
            </a:r>
            <a:r>
              <a:rPr lang="en-GB" dirty="0"/>
              <a:t> </a:t>
            </a:r>
            <a:r>
              <a:rPr lang="en-GB" dirty="0" err="1"/>
              <a:t>kodu</a:t>
            </a:r>
            <a:r>
              <a:rPr lang="en-GB" dirty="0"/>
              <a:t> </a:t>
            </a:r>
            <a:r>
              <a:rPr lang="en-GB" dirty="0" err="1"/>
              <a:t>ile</a:t>
            </a:r>
            <a:r>
              <a:rPr lang="en-GB" dirty="0"/>
              <a:t> </a:t>
            </a:r>
            <a:r>
              <a:rPr lang="en-GB" dirty="0" err="1"/>
              <a:t>beraber</a:t>
            </a:r>
            <a:r>
              <a:rPr lang="en-GB" dirty="0"/>
              <a:t> </a:t>
            </a:r>
            <a:r>
              <a:rPr lang="en-GB" dirty="0" err="1"/>
              <a:t>cevap</a:t>
            </a:r>
            <a:r>
              <a:rPr lang="en-GB" dirty="0"/>
              <a:t> </a:t>
            </a:r>
            <a:r>
              <a:rPr lang="en-GB" dirty="0" err="1"/>
              <a:t>mesajı</a:t>
            </a:r>
            <a:r>
              <a:rPr lang="en-GB" dirty="0"/>
              <a:t> da </a:t>
            </a:r>
            <a:r>
              <a:rPr lang="en-GB" dirty="0" err="1"/>
              <a:t>bulunur</a:t>
            </a:r>
            <a:r>
              <a:rPr lang="en-GB" dirty="0"/>
              <a:t>. </a:t>
            </a:r>
            <a:r>
              <a:rPr lang="en-GB" dirty="0" err="1"/>
              <a:t>Başarısız</a:t>
            </a:r>
            <a:r>
              <a:rPr lang="en-GB" dirty="0"/>
              <a:t> </a:t>
            </a:r>
            <a:r>
              <a:rPr lang="en-GB" dirty="0" err="1"/>
              <a:t>mesajlarda</a:t>
            </a:r>
            <a:r>
              <a:rPr lang="en-GB" dirty="0"/>
              <a:t> </a:t>
            </a:r>
            <a:r>
              <a:rPr lang="en-GB" dirty="0" err="1"/>
              <a:t>çağrıya</a:t>
            </a:r>
            <a:r>
              <a:rPr lang="en-GB" dirty="0"/>
              <a:t> </a:t>
            </a:r>
            <a:r>
              <a:rPr lang="en-GB" dirty="0" err="1"/>
              <a:t>göre</a:t>
            </a:r>
            <a:r>
              <a:rPr lang="en-GB" dirty="0"/>
              <a:t> </a:t>
            </a:r>
            <a:r>
              <a:rPr lang="en-GB" dirty="0" err="1"/>
              <a:t>neyin</a:t>
            </a:r>
            <a:r>
              <a:rPr lang="en-GB" dirty="0"/>
              <a:t> </a:t>
            </a:r>
            <a:r>
              <a:rPr lang="en-GB" dirty="0" err="1"/>
              <a:t>hatalı</a:t>
            </a:r>
            <a:r>
              <a:rPr lang="en-GB" dirty="0"/>
              <a:t> </a:t>
            </a:r>
            <a:r>
              <a:rPr lang="en-GB" dirty="0" err="1"/>
              <a:t>olduğu</a:t>
            </a:r>
            <a:r>
              <a:rPr lang="en-GB" dirty="0"/>
              <a:t> </a:t>
            </a:r>
            <a:r>
              <a:rPr lang="en-GB" dirty="0" err="1"/>
              <a:t>önyüze</a:t>
            </a:r>
            <a:r>
              <a:rPr lang="en-GB" dirty="0"/>
              <a:t> </a:t>
            </a:r>
            <a:r>
              <a:rPr lang="en-GB" dirty="0" err="1"/>
              <a:t>bildirilir</a:t>
            </a:r>
            <a:r>
              <a:rPr lang="en-GB" dirty="0"/>
              <a:t>.</a:t>
            </a:r>
          </a:p>
          <a:p>
            <a:pPr lvl="0" indent="0">
              <a:spcBef>
                <a:spcPts val="0"/>
              </a:spcBef>
            </a:pPr>
            <a:endParaRPr lang="en-GB" dirty="0"/>
          </a:p>
          <a:p>
            <a:pPr lvl="0" indent="0">
              <a:spcBef>
                <a:spcPts val="0"/>
              </a:spcBef>
            </a:pPr>
            <a:r>
              <a:rPr lang="en-GB" b="1" dirty="0" err="1"/>
              <a:t>Örnek</a:t>
            </a:r>
            <a:r>
              <a:rPr lang="en-GB" b="1" dirty="0"/>
              <a:t> </a:t>
            </a:r>
            <a:r>
              <a:rPr lang="en-GB" b="1" dirty="0" err="1"/>
              <a:t>kodu</a:t>
            </a:r>
            <a:r>
              <a:rPr lang="en-GB" b="1" dirty="0"/>
              <a:t> </a:t>
            </a:r>
            <a:r>
              <a:rPr lang="en-GB" b="1" dirty="0" err="1"/>
              <a:t>cevap</a:t>
            </a:r>
            <a:r>
              <a:rPr lang="en-GB" b="1" dirty="0"/>
              <a:t> </a:t>
            </a:r>
            <a:r>
              <a:rPr lang="en-GB" b="1" dirty="0" err="1"/>
              <a:t>mesajları</a:t>
            </a:r>
            <a:r>
              <a:rPr lang="en-GB" b="1" dirty="0"/>
              <a:t>:</a:t>
            </a:r>
          </a:p>
          <a:p>
            <a:pPr lvl="0" indent="0">
              <a:spcBef>
                <a:spcPts val="0"/>
              </a:spcBef>
            </a:pPr>
            <a:endParaRPr lang="en-GB" dirty="0"/>
          </a:p>
          <a:p>
            <a:pPr lvl="0" indent="0">
              <a:spcBef>
                <a:spcPts val="0"/>
              </a:spcBef>
            </a:pPr>
            <a:r>
              <a:rPr lang="en-GB" dirty="0"/>
              <a:t>200 - BAŞARILI</a:t>
            </a:r>
          </a:p>
          <a:p>
            <a:pPr lvl="0" indent="0">
              <a:spcBef>
                <a:spcPts val="0"/>
              </a:spcBef>
            </a:pPr>
            <a:r>
              <a:rPr lang="en-GB" dirty="0"/>
              <a:t>422 - HESAP BLOKELİ</a:t>
            </a:r>
          </a:p>
          <a:p>
            <a:pPr lvl="0" indent="0">
              <a:spcBef>
                <a:spcPts val="0"/>
              </a:spcBef>
            </a:pPr>
            <a:r>
              <a:rPr lang="en-GB" dirty="0"/>
              <a:t>500 – SERVER HATASI</a:t>
            </a:r>
          </a:p>
          <a:p>
            <a:pPr lvl="0" indent="0"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8359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Arayüz</a:t>
            </a:r>
            <a:r>
              <a:rPr lang="en-GB" dirty="0"/>
              <a:t> </a:t>
            </a:r>
            <a:r>
              <a:rPr lang="en-GB" dirty="0" err="1"/>
              <a:t>Testleri</a:t>
            </a:r>
            <a:endParaRPr lang="en-GB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971450" y="1225064"/>
            <a:ext cx="8249100" cy="485098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0">
              <a:spcBef>
                <a:spcPts val="0"/>
              </a:spcBef>
            </a:pPr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Cevap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Sonucu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(Response Result)</a:t>
            </a:r>
          </a:p>
          <a:p>
            <a:pPr lvl="0" indent="0">
              <a:spcBef>
                <a:spcPts val="0"/>
              </a:spcBef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0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	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Bazı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arayüz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çağrıları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cevap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sonucu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içerirler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sonuç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tarafından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istenilen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veriyi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göstermek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için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kullanılır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lvl="0" indent="0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	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Hesap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bilgilerini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göster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çağrı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sonucu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</a:t>
            </a:r>
          </a:p>
          <a:p>
            <a:pPr lvl="0" indent="0">
              <a:spcBef>
                <a:spcPts val="0"/>
              </a:spcBef>
            </a:pPr>
            <a:endParaRPr lang="en-GB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 indent="0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200 BAŞARILI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lang="en-GB" dirty="0"/>
          </a:p>
          <a:p>
            <a:pPr lvl="1"/>
            <a:r>
              <a:rPr lang="en-GB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hesapAdı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GB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birikim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hesabı</a:t>
            </a:r>
            <a:endParaRPr lang="en-GB" dirty="0"/>
          </a:p>
          <a:p>
            <a:pPr lvl="1"/>
            <a:r>
              <a:rPr lang="en-GB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Hesap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tutarı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100</a:t>
            </a:r>
            <a:endParaRPr lang="en-GB" dirty="0"/>
          </a:p>
          <a:p>
            <a:pPr lvl="1"/>
            <a:r>
              <a:rPr lang="en-GB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borç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0</a:t>
            </a:r>
            <a:endParaRPr lang="en-GB" dirty="0"/>
          </a:p>
          <a:p>
            <a:pPr lvl="1"/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A6A86-C8E9-CB46-986F-57858CF3C9BF}"/>
              </a:ext>
            </a:extLst>
          </p:cNvPr>
          <p:cNvSpPr txBox="1"/>
          <p:nvPr/>
        </p:nvSpPr>
        <p:spPr>
          <a:xfrm>
            <a:off x="10220550" y="5845216"/>
            <a:ext cx="13644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source: </a:t>
            </a:r>
            <a:r>
              <a:rPr lang="en-US" sz="900" dirty="0" err="1">
                <a:solidFill>
                  <a:schemeClr val="bg2"/>
                </a:solidFill>
              </a:rPr>
              <a:t>testLodge</a:t>
            </a:r>
            <a:r>
              <a:rPr lang="en-US" sz="900" dirty="0">
                <a:solidFill>
                  <a:schemeClr val="bg2"/>
                </a:solidFill>
              </a:rPr>
              <a:t> Blog</a:t>
            </a:r>
          </a:p>
        </p:txBody>
      </p:sp>
    </p:spTree>
    <p:extLst>
      <p:ext uri="{BB962C8B-B14F-4D97-AF65-F5344CB8AC3E}">
        <p14:creationId xmlns:p14="http://schemas.microsoft.com/office/powerpoint/2010/main" val="398390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Arayüz</a:t>
            </a:r>
            <a:r>
              <a:rPr lang="en-GB" dirty="0"/>
              <a:t> </a:t>
            </a:r>
            <a:r>
              <a:rPr lang="en-GB" dirty="0" err="1"/>
              <a:t>Testleri</a:t>
            </a:r>
            <a:endParaRPr lang="en-GB" dirty="0"/>
          </a:p>
        </p:txBody>
      </p:sp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6096000" y="1835857"/>
            <a:ext cx="5420810" cy="318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Get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metodu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serverdaki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bilgiyi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sadece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"</a:t>
            </a:r>
            <a:r>
              <a:rPr lang="en-GB" sz="24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okumak</a:t>
            </a:r>
            <a:r>
              <a:rPr lang="en-GB" sz="24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"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için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kullanılır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Başarılı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GET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çağrısında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önyüz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serverdan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gerekli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bilgileri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okur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uygulamada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gösterebilir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28DC1D9-1029-C242-97F2-FBF9C0504A3D}"/>
              </a:ext>
            </a:extLst>
          </p:cNvPr>
          <p:cNvGraphicFramePr/>
          <p:nvPr/>
        </p:nvGraphicFramePr>
        <p:xfrm>
          <a:off x="129894" y="1245085"/>
          <a:ext cx="5966106" cy="436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4570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Arayüz</a:t>
            </a:r>
            <a:r>
              <a:rPr lang="en-GB" dirty="0"/>
              <a:t> </a:t>
            </a:r>
            <a:r>
              <a:rPr lang="en-GB" dirty="0" err="1"/>
              <a:t>Testleri</a:t>
            </a:r>
            <a:endParaRPr lang="en-GB" dirty="0"/>
          </a:p>
        </p:txBody>
      </p:sp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6096000" y="885865"/>
            <a:ext cx="5420810" cy="508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Post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metodu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servera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GB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Oluştur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komutu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gönderir.U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ygulama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veri-tabanı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üzerinde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kaynak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oluşturmak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için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çağrıyı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gerçekleştirir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Hesap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oluşturma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örneği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üzerinden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bilgileri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girip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kaydet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dediğimizde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servera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girilen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bilgiler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ile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oluştur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komutu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gönderir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bilgilerin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kaydedilmesini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sağlar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800" indent="0">
              <a:buNone/>
            </a:pPr>
            <a:b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28DC1D9-1029-C242-97F2-FBF9C0504A3D}"/>
              </a:ext>
            </a:extLst>
          </p:cNvPr>
          <p:cNvGraphicFramePr/>
          <p:nvPr/>
        </p:nvGraphicFramePr>
        <p:xfrm>
          <a:off x="129894" y="1245085"/>
          <a:ext cx="5966106" cy="436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3222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Arayüz</a:t>
            </a:r>
            <a:r>
              <a:rPr lang="en-GB" dirty="0"/>
              <a:t> </a:t>
            </a:r>
            <a:r>
              <a:rPr lang="en-GB" dirty="0" err="1"/>
              <a:t>Testleri</a:t>
            </a:r>
            <a:endParaRPr lang="en-GB" dirty="0"/>
          </a:p>
        </p:txBody>
      </p:sp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6096000" y="2497433"/>
            <a:ext cx="5420810" cy="1863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PUT - </a:t>
            </a:r>
            <a:r>
              <a:rPr lang="en-GB" sz="2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Güncelle</a:t>
            </a:r>
            <a:r>
              <a:rPr lang="en-GB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anlamına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gelmektir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Uygulama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PUT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metodu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ile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halihazırda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kaydedilen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kaynağın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güncellenmesi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için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kullanılır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28DC1D9-1029-C242-97F2-FBF9C0504A3D}"/>
              </a:ext>
            </a:extLst>
          </p:cNvPr>
          <p:cNvGraphicFramePr/>
          <p:nvPr/>
        </p:nvGraphicFramePr>
        <p:xfrm>
          <a:off x="129894" y="1245085"/>
          <a:ext cx="5966106" cy="436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9941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Arayüz</a:t>
            </a:r>
            <a:r>
              <a:rPr lang="en-GB" dirty="0"/>
              <a:t> </a:t>
            </a:r>
            <a:r>
              <a:rPr lang="en-GB" dirty="0" err="1"/>
              <a:t>Testleri</a:t>
            </a:r>
            <a:endParaRPr lang="en-GB" dirty="0"/>
          </a:p>
        </p:txBody>
      </p:sp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6096000" y="1245087"/>
            <a:ext cx="5420810" cy="3448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yani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SİL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metodu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veri-tabanı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üzerindeki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kayıtlı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verinin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silinmesi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için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kullanılır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üzerinden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kullanıcı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da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herhangi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veriyi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silmek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istediğimizde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arayüzüne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DELETE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metodu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göndererek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verinin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silinmesini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sağlar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28DC1D9-1029-C242-97F2-FBF9C0504A3D}"/>
              </a:ext>
            </a:extLst>
          </p:cNvPr>
          <p:cNvGraphicFramePr/>
          <p:nvPr/>
        </p:nvGraphicFramePr>
        <p:xfrm>
          <a:off x="129894" y="1245085"/>
          <a:ext cx="5966106" cy="436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459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Arayüz</a:t>
            </a:r>
            <a:r>
              <a:rPr lang="en-GB" dirty="0"/>
              <a:t> </a:t>
            </a:r>
            <a:r>
              <a:rPr lang="en-GB" dirty="0" err="1"/>
              <a:t>Testleri</a:t>
            </a:r>
            <a:endParaRPr lang="en-GB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716335" y="2057399"/>
            <a:ext cx="8249100" cy="27432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0" algn="ctr">
              <a:spcBef>
                <a:spcPts val="0"/>
              </a:spcBef>
            </a:pPr>
            <a:r>
              <a:rPr lang="en-GB" sz="3600" b="1" dirty="0"/>
              <a:t>API (</a:t>
            </a:r>
            <a:r>
              <a:rPr lang="en-GB" sz="3600" b="1" dirty="0" err="1"/>
              <a:t>Uygulama</a:t>
            </a:r>
            <a:r>
              <a:rPr lang="en-GB" sz="3600" b="1" dirty="0"/>
              <a:t> </a:t>
            </a:r>
            <a:r>
              <a:rPr lang="en-GB" sz="3600" b="1" dirty="0" err="1"/>
              <a:t>Programlama</a:t>
            </a:r>
            <a:r>
              <a:rPr lang="en-GB" sz="3600" b="1" dirty="0"/>
              <a:t> </a:t>
            </a:r>
            <a:r>
              <a:rPr lang="en-GB" sz="3600" b="1" dirty="0" err="1"/>
              <a:t>Arayüzü</a:t>
            </a:r>
            <a:r>
              <a:rPr lang="en-GB" sz="3600" b="1" dirty="0"/>
              <a:t>) </a:t>
            </a:r>
            <a:r>
              <a:rPr lang="en-GB" sz="3600" b="1" dirty="0" err="1"/>
              <a:t>Testleri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02621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Arayüz</a:t>
            </a:r>
            <a:r>
              <a:rPr lang="en-GB" dirty="0"/>
              <a:t> </a:t>
            </a:r>
            <a:r>
              <a:rPr lang="en-GB" dirty="0" err="1"/>
              <a:t>Testleri</a:t>
            </a:r>
            <a:endParaRPr lang="en-GB" dirty="0"/>
          </a:p>
        </p:txBody>
      </p:sp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6096000" y="913227"/>
            <a:ext cx="5285475" cy="4573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Backend =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Arayüz</a:t>
            </a:r>
            <a:endParaRPr lang="en-GB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Önyüz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testleri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gerçekleştirirken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daha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çok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uygulamayı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son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kullanıcı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gibi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kullanıp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kontrollerini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gerçekleştirir</a:t>
            </a:r>
            <a:endParaRPr lang="en-GB" sz="22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Arayüz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testlerinde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kullanıcının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direk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olarak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görmediği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arka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plandaki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yazılımın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işeyişi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arayüzün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işleme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mantığının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nasıl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oluşturduğu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test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edilir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E618194-9C45-2540-B49F-6770F095D1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0417918"/>
              </p:ext>
            </p:extLst>
          </p:nvPr>
        </p:nvGraphicFramePr>
        <p:xfrm>
          <a:off x="810525" y="1262318"/>
          <a:ext cx="4970684" cy="3875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216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Arayüz</a:t>
            </a:r>
            <a:r>
              <a:rPr lang="en-GB" dirty="0"/>
              <a:t> </a:t>
            </a:r>
            <a:r>
              <a:rPr lang="en-GB" dirty="0" err="1"/>
              <a:t>Testleri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DA2A20-B427-7A4C-B568-B7697B10B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0" y="978634"/>
            <a:ext cx="9540240" cy="477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03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Arayüz</a:t>
            </a:r>
            <a:r>
              <a:rPr lang="en-GB" dirty="0"/>
              <a:t> </a:t>
            </a:r>
            <a:r>
              <a:rPr lang="en-GB" dirty="0" err="1"/>
              <a:t>Testleri</a:t>
            </a:r>
            <a:endParaRPr lang="en-GB" dirty="0"/>
          </a:p>
        </p:txBody>
      </p:sp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6096000" y="806056"/>
            <a:ext cx="5285475" cy="524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arayüzü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önyüz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ile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veri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tabanı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arasındaki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iletişimi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sağlayan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katmana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denir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Yazılım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süreçlerinde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ilk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olarak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mimarisi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arayüzü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oluşturulur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Sonrasında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ise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arayüz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kullanılılarak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önyüzleri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hazılanır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Yazılım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test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uzmanlarının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arayüz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testlerini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arayüz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geliştirmesi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ile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beraber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yürütmesi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tüm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projelerin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başarıya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ulaşması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için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önemlidir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 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766D79-9546-8341-88DB-0AB1DBD47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93" y="1317420"/>
            <a:ext cx="5240452" cy="35289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146D02-0737-5E43-B16B-A45C992A028D}"/>
              </a:ext>
            </a:extLst>
          </p:cNvPr>
          <p:cNvSpPr txBox="1"/>
          <p:nvPr/>
        </p:nvSpPr>
        <p:spPr>
          <a:xfrm>
            <a:off x="4279041" y="4615581"/>
            <a:ext cx="13260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source: </a:t>
            </a:r>
            <a:r>
              <a:rPr lang="en-US" sz="900" dirty="0" err="1">
                <a:solidFill>
                  <a:schemeClr val="bg2"/>
                </a:solidFill>
              </a:rPr>
              <a:t>codementor.io</a:t>
            </a:r>
            <a:endParaRPr lang="en-US" sz="9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22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electronics&#10;&#10;Description automatically generated">
            <a:extLst>
              <a:ext uri="{FF2B5EF4-FFF2-40B4-BE49-F238E27FC236}">
                <a16:creationId xmlns:a16="http://schemas.microsoft.com/office/drawing/2014/main" id="{43D745B5-3B27-1442-9E31-C326509FC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19" y="1627199"/>
            <a:ext cx="4290501" cy="3603602"/>
          </a:xfrm>
          <a:prstGeom prst="rect">
            <a:avLst/>
          </a:prstGeom>
        </p:spPr>
      </p:pic>
      <p:sp>
        <p:nvSpPr>
          <p:cNvPr id="5" name="Can 4">
            <a:extLst>
              <a:ext uri="{FF2B5EF4-FFF2-40B4-BE49-F238E27FC236}">
                <a16:creationId xmlns:a16="http://schemas.microsoft.com/office/drawing/2014/main" id="{2B673C1C-139D-6B49-AFE1-8536FBD8309D}"/>
              </a:ext>
            </a:extLst>
          </p:cNvPr>
          <p:cNvSpPr/>
          <p:nvPr/>
        </p:nvSpPr>
        <p:spPr>
          <a:xfrm>
            <a:off x="9525000" y="4461181"/>
            <a:ext cx="1280160" cy="15392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Kullanıcı Hesapları </a:t>
            </a:r>
            <a:r>
              <a:rPr lang="tr-TR" dirty="0" err="1"/>
              <a:t>Veritabanı</a:t>
            </a:r>
            <a:endParaRPr lang="tr-TR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25FB0134-FFB4-F642-8B71-106E770EDB25}"/>
              </a:ext>
            </a:extLst>
          </p:cNvPr>
          <p:cNvSpPr/>
          <p:nvPr/>
        </p:nvSpPr>
        <p:spPr>
          <a:xfrm>
            <a:off x="5913120" y="1916758"/>
            <a:ext cx="2910840" cy="199992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1F1EB7-EB98-6148-A436-7E7E9A765F34}"/>
              </a:ext>
            </a:extLst>
          </p:cNvPr>
          <p:cNvSpPr txBox="1"/>
          <p:nvPr/>
        </p:nvSpPr>
        <p:spPr>
          <a:xfrm>
            <a:off x="6096000" y="2215754"/>
            <a:ext cx="2407920" cy="1213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latin typeface="Calibri" panose="020F0502020204030204" pitchFamily="34" charset="0"/>
                <a:cs typeface="Calibri" panose="020F0502020204030204" pitchFamily="34" charset="0"/>
              </a:rPr>
              <a:t>Kullanıcı Hesapları </a:t>
            </a:r>
            <a:r>
              <a:rPr lang="tr-T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Arayüzü</a:t>
            </a:r>
            <a:r>
              <a:rPr lang="tr-T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- Servisi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65673-6251-B148-B606-AF73FA275426}"/>
              </a:ext>
            </a:extLst>
          </p:cNvPr>
          <p:cNvSpPr txBox="1"/>
          <p:nvPr/>
        </p:nvSpPr>
        <p:spPr>
          <a:xfrm>
            <a:off x="6788430" y="1411755"/>
            <a:ext cx="992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Arayüz</a:t>
            </a:r>
            <a:endParaRPr lang="tr-TR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1071335-AFEA-6448-BC2A-83DCC48116CB}"/>
              </a:ext>
            </a:extLst>
          </p:cNvPr>
          <p:cNvSpPr/>
          <p:nvPr/>
        </p:nvSpPr>
        <p:spPr>
          <a:xfrm>
            <a:off x="4890552" y="2471171"/>
            <a:ext cx="777240" cy="438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6009CB86-9BA4-A44E-B57F-3A0CA0C745E0}"/>
              </a:ext>
            </a:extLst>
          </p:cNvPr>
          <p:cNvSpPr/>
          <p:nvPr/>
        </p:nvSpPr>
        <p:spPr>
          <a:xfrm rot="5400000">
            <a:off x="9354294" y="3322231"/>
            <a:ext cx="792480" cy="58525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0CD5D25D-9B8F-D846-BFC7-4BCE73A268D7}"/>
              </a:ext>
            </a:extLst>
          </p:cNvPr>
          <p:cNvSpPr/>
          <p:nvPr/>
        </p:nvSpPr>
        <p:spPr>
          <a:xfrm rot="16200000">
            <a:off x="8552706" y="4694335"/>
            <a:ext cx="792480" cy="58525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0E301B-801F-B240-8D95-75F8869D5DBA}"/>
              </a:ext>
            </a:extLst>
          </p:cNvPr>
          <p:cNvSpPr txBox="1"/>
          <p:nvPr/>
        </p:nvSpPr>
        <p:spPr>
          <a:xfrm>
            <a:off x="2194444" y="1196311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6E8198-D669-1D4F-911B-D620737E1C02}"/>
              </a:ext>
            </a:extLst>
          </p:cNvPr>
          <p:cNvSpPr txBox="1"/>
          <p:nvPr/>
        </p:nvSpPr>
        <p:spPr>
          <a:xfrm>
            <a:off x="5071771" y="2040284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E7D2C1-CEA3-824C-B836-0C693C6EF267}"/>
              </a:ext>
            </a:extLst>
          </p:cNvPr>
          <p:cNvSpPr txBox="1"/>
          <p:nvPr/>
        </p:nvSpPr>
        <p:spPr>
          <a:xfrm>
            <a:off x="7918431" y="1429079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6250B-5889-3048-8827-F4C587EE9F5D}"/>
              </a:ext>
            </a:extLst>
          </p:cNvPr>
          <p:cNvSpPr txBox="1"/>
          <p:nvPr/>
        </p:nvSpPr>
        <p:spPr>
          <a:xfrm>
            <a:off x="10077613" y="3181679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4002A7-D9EB-7F45-B790-DC36D30DEC99}"/>
              </a:ext>
            </a:extLst>
          </p:cNvPr>
          <p:cNvSpPr txBox="1"/>
          <p:nvPr/>
        </p:nvSpPr>
        <p:spPr>
          <a:xfrm>
            <a:off x="8321128" y="4948833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FFAB2DA0-102F-2B4B-B972-5C9222D3E406}"/>
              </a:ext>
            </a:extLst>
          </p:cNvPr>
          <p:cNvSpPr/>
          <p:nvPr/>
        </p:nvSpPr>
        <p:spPr>
          <a:xfrm rot="10800000">
            <a:off x="4890552" y="3121549"/>
            <a:ext cx="777240" cy="438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1FB7B4-5309-4D49-AB40-67737119F91D}"/>
              </a:ext>
            </a:extLst>
          </p:cNvPr>
          <p:cNvSpPr txBox="1"/>
          <p:nvPr/>
        </p:nvSpPr>
        <p:spPr>
          <a:xfrm>
            <a:off x="5212074" y="3566487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30" name="Google Shape;128;p16">
            <a:extLst>
              <a:ext uri="{FF2B5EF4-FFF2-40B4-BE49-F238E27FC236}">
                <a16:creationId xmlns:a16="http://schemas.microsoft.com/office/drawing/2014/main" id="{6E6AAE9C-8428-2043-B8FC-99E0C8927A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Arayüz</a:t>
            </a:r>
            <a:r>
              <a:rPr lang="en-GB" dirty="0"/>
              <a:t> </a:t>
            </a:r>
            <a:r>
              <a:rPr lang="en-GB" dirty="0" err="1"/>
              <a:t>Testleri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912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971450" y="1919919"/>
            <a:ext cx="8249100" cy="288395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Hataları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arayüz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geliştirmesi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sırasında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önceden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bularak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erkenden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çözülmesini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sağlarız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Firmanızın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geliştirdiği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uygulama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arayüzü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farklı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firmalar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tarafından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kullanılıyorsa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müşterilerden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önce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hatalar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yakalanır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Uygulama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kapsamını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arttırarak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canlı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ortamda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oluşabilecek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hata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sayısı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aza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indirilir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61366-AA59-5447-8E7A-CC2151E48195}"/>
              </a:ext>
            </a:extLst>
          </p:cNvPr>
          <p:cNvSpPr txBox="1"/>
          <p:nvPr/>
        </p:nvSpPr>
        <p:spPr>
          <a:xfrm>
            <a:off x="1219348" y="1150478"/>
            <a:ext cx="5767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Uygulama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arayüzü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testleri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ile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8" name="Google Shape;120;p15">
            <a:extLst>
              <a:ext uri="{FF2B5EF4-FFF2-40B4-BE49-F238E27FC236}">
                <a16:creationId xmlns:a16="http://schemas.microsoft.com/office/drawing/2014/main" id="{0766C4BF-FF36-A944-8251-89441F272E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Arayüz</a:t>
            </a:r>
            <a:r>
              <a:rPr lang="en-GB" dirty="0"/>
              <a:t> </a:t>
            </a:r>
            <a:r>
              <a:rPr lang="en-GB" dirty="0" err="1"/>
              <a:t>Testleri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89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Arayüz</a:t>
            </a:r>
            <a:r>
              <a:rPr lang="en-GB" dirty="0"/>
              <a:t> </a:t>
            </a:r>
            <a:r>
              <a:rPr lang="en-GB" dirty="0" err="1"/>
              <a:t>Testleri</a:t>
            </a:r>
            <a:endParaRPr lang="en-GB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971450" y="2193402"/>
            <a:ext cx="8249100" cy="388264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0">
              <a:spcBef>
                <a:spcPts val="0"/>
              </a:spcBef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HTTP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veri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transferi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methodudur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sektörde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arayüz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ile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iletişimde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sık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kullanılan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standarttır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Tüm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HTTP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metotlarının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server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tarafından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belirli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kodlar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ile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cevap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verilir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Bu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cevaba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"HTTP Response"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denir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marL="8001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2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8001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Arayüz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geliştirilmesi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sırasında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kullanılacak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metotlar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belirlenir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önyüz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metotlar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sayesinde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arayüz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ile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iletişim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kurup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veri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transferi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sağlar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marL="8001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170AC2-AB3E-6C4D-83D5-D86088B47099}"/>
              </a:ext>
            </a:extLst>
          </p:cNvPr>
          <p:cNvSpPr/>
          <p:nvPr/>
        </p:nvSpPr>
        <p:spPr>
          <a:xfrm>
            <a:off x="3977471" y="1012784"/>
            <a:ext cx="4014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HTTP </a:t>
            </a:r>
            <a:r>
              <a:rPr lang="en-GB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Metotlar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kullanımları</a:t>
            </a:r>
            <a:endParaRPr lang="en-GB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241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Arayüz</a:t>
            </a:r>
            <a:r>
              <a:rPr lang="en-GB" dirty="0"/>
              <a:t> </a:t>
            </a:r>
            <a:r>
              <a:rPr lang="en-GB" dirty="0" err="1"/>
              <a:t>Testleri</a:t>
            </a:r>
            <a:endParaRPr lang="en-GB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971450" y="1514630"/>
            <a:ext cx="8249100" cy="36518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0">
              <a:spcBef>
                <a:spcPts val="0"/>
              </a:spcBef>
            </a:pPr>
            <a:r>
              <a:rPr lang="en-GB" sz="2500" b="1" dirty="0"/>
              <a:t>API URL</a:t>
            </a:r>
          </a:p>
          <a:p>
            <a:pPr lvl="0" indent="0">
              <a:spcBef>
                <a:spcPts val="0"/>
              </a:spcBef>
            </a:pPr>
            <a:endParaRPr lang="en-GB" sz="2200" dirty="0"/>
          </a:p>
          <a:p>
            <a:pPr lvl="0" indent="0">
              <a:spcBef>
                <a:spcPts val="0"/>
              </a:spcBef>
            </a:pPr>
            <a:r>
              <a:rPr lang="en-GB" sz="2200" dirty="0"/>
              <a:t>	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API URL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hangi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arayüze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çağrı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yapılacağını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belirler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Bir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uygulamada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100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lerce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arayüz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olabilir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URL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sayesinde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kullanılmak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istenen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arayüz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yani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API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belirtilir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 indent="0">
              <a:spcBef>
                <a:spcPts val="0"/>
              </a:spcBef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0">
              <a:spcBef>
                <a:spcPts val="0"/>
              </a:spcBef>
            </a:pPr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Örnek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API URL:</a:t>
            </a:r>
          </a:p>
          <a:p>
            <a:pPr lvl="0" indent="0">
              <a:spcBef>
                <a:spcPts val="0"/>
              </a:spcBef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0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</a:t>
            </a:r>
            <a:r>
              <a:rPr lang="en-GB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yazılımtestegitimi.com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kullanıcı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kayıt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0">
              <a:spcBef>
                <a:spcPts val="0"/>
              </a:spcBef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03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.4 Test Case and Checklist" id="{76A0196F-4BE1-7041-9FC0-07D41B7F1A1B}" vid="{928D1B2B-8C1B-A246-B49A-86F4737FC9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731</Words>
  <Application>Microsoft Macintosh PowerPoint</Application>
  <PresentationFormat>Widescreen</PresentationFormat>
  <Paragraphs>133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Testing</dc:title>
  <dc:creator>Ozan İlhan</dc:creator>
  <cp:lastModifiedBy>Ozan İlhan</cp:lastModifiedBy>
  <cp:revision>18</cp:revision>
  <dcterms:created xsi:type="dcterms:W3CDTF">2019-03-02T12:32:45Z</dcterms:created>
  <dcterms:modified xsi:type="dcterms:W3CDTF">2020-07-11T20:51:20Z</dcterms:modified>
</cp:coreProperties>
</file>