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83" r:id="rId2"/>
    <p:sldId id="282" r:id="rId3"/>
    <p:sldId id="284" r:id="rId4"/>
    <p:sldId id="272" r:id="rId5"/>
    <p:sldId id="285" r:id="rId6"/>
    <p:sldId id="28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7"/>
    <p:restoredTop sz="69932"/>
  </p:normalViewPr>
  <p:slideViewPr>
    <p:cSldViewPr snapToGrid="0" snapToObjects="1">
      <p:cViewPr varScale="1">
        <p:scale>
          <a:sx n="87" d="100"/>
          <a:sy n="87" d="100"/>
        </p:scale>
        <p:origin x="2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38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sz="1100"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186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5167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17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endParaRPr lang="en-GB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17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endParaRPr lang="en-GB" sz="1100" b="0" i="0" u="sng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359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15250" y="346950"/>
            <a:ext cx="7867500" cy="6087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 b="1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3"/>
          </p:nvPr>
        </p:nvSpPr>
        <p:spPr>
          <a:xfrm>
            <a:off x="1796425" y="1251825"/>
            <a:ext cx="7867500" cy="27105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5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3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 rot="5400000">
            <a:off x="1666050" y="-596100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90A2-60CF-834D-AB3B-E7372F1B5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90D64-23DD-2B41-8F14-724275A5A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975E-C480-5247-A219-2534F70DFC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BC03849-82C7-164D-9FB0-C0B8CB2F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Google Shape;115;p14">
            <a:extLst>
              <a:ext uri="{FF2B5EF4-FFF2-40B4-BE49-F238E27FC236}">
                <a16:creationId xmlns:a16="http://schemas.microsoft.com/office/drawing/2014/main" id="{C4AFCDD7-F3FA-264B-9871-1654B0017A6E}"/>
              </a:ext>
            </a:extLst>
          </p:cNvPr>
          <p:cNvSpPr txBox="1">
            <a:spLocks/>
          </p:cNvSpPr>
          <p:nvPr/>
        </p:nvSpPr>
        <p:spPr>
          <a:xfrm>
            <a:off x="2291550" y="2434813"/>
            <a:ext cx="76089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b="1" dirty="0">
                <a:solidFill>
                  <a:schemeClr val="bg1"/>
                </a:solidFill>
              </a:rPr>
              <a:t>Web </a:t>
            </a:r>
            <a:r>
              <a:rPr lang="en-GB" sz="3600" b="1" dirty="0" err="1">
                <a:solidFill>
                  <a:schemeClr val="bg1"/>
                </a:solidFill>
              </a:rPr>
              <a:t>Uygulama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b="1" dirty="0" err="1">
                <a:solidFill>
                  <a:schemeClr val="bg1"/>
                </a:solidFill>
              </a:rPr>
              <a:t>Testleri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5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Web Application Testing</a:t>
            </a:r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971450" y="2435024"/>
            <a:ext cx="8249100" cy="198795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	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Bugünlerde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küçük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-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büyük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tüm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firmaların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web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siteleri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mevcut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sayı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gün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geçtikçe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artmakta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Yazılım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web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uygulamaların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mümkün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olduğunca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hata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yüksek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kalite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ile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son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erişmesi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sürecin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vazgeçilmez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parçası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haline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geldi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Özellikle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çok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sayıda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bulunan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web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siteleri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geliştirme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sırasında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diğer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yazılım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projelerinde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gibi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yapılmaktadır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3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Web Application Testing</a:t>
            </a:r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096000" y="1750868"/>
            <a:ext cx="5420810" cy="3356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Web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web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sitesinin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örneğin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"Udemy" 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belirli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web browser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üzerinde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örneğin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"Chrome"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edilmesidir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</a:p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  <a:buNone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uygulama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testlerini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gerçekleştirmek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süreçlerdeki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karmaşıklığın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(complexity)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yüksek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olmasından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dolayı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zor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iştir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D8FCF-6CA2-024F-A40B-DB2EB9AF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90" y="1433731"/>
            <a:ext cx="4888696" cy="39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3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971450" y="2116694"/>
            <a:ext cx="8249100" cy="131230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>
              <a:spcBef>
                <a:spcPts val="0"/>
              </a:spcBef>
            </a:pP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Kullanıcını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tanı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başmadan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önce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datalarına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erişiminiz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varsa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sık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kullanılan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cihazların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tarayıcıların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ekran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çözünürlüklerinin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listesi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yapılarak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adımları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buna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istinaden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hazırlanmalı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61366-AA59-5447-8E7A-CC2151E48195}"/>
              </a:ext>
            </a:extLst>
          </p:cNvPr>
          <p:cNvSpPr txBox="1"/>
          <p:nvPr/>
        </p:nvSpPr>
        <p:spPr>
          <a:xfrm>
            <a:off x="1219348" y="1150478"/>
            <a:ext cx="862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uygulama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testleri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sektörde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takip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edilen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iyi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uygulamalar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20;p15">
            <a:extLst>
              <a:ext uri="{FF2B5EF4-FFF2-40B4-BE49-F238E27FC236}">
                <a16:creationId xmlns:a16="http://schemas.microsoft.com/office/drawing/2014/main" id="{0766C4BF-FF36-A944-8251-89441F272E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Web Application Testing</a:t>
            </a:r>
          </a:p>
        </p:txBody>
      </p:sp>
      <p:sp>
        <p:nvSpPr>
          <p:cNvPr id="5" name="Google Shape;123;p15">
            <a:extLst>
              <a:ext uri="{FF2B5EF4-FFF2-40B4-BE49-F238E27FC236}">
                <a16:creationId xmlns:a16="http://schemas.microsoft.com/office/drawing/2014/main" id="{0564FB8D-18F3-934C-82D5-8D18FA07A483}"/>
              </a:ext>
            </a:extLst>
          </p:cNvPr>
          <p:cNvSpPr txBox="1">
            <a:spLocks/>
          </p:cNvSpPr>
          <p:nvPr/>
        </p:nvSpPr>
        <p:spPr>
          <a:xfrm>
            <a:off x="1971450" y="3933551"/>
            <a:ext cx="8249100" cy="214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2984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Char char="●"/>
              <a:defRPr/>
            </a:pP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Uygulamaya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geniş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perspektiften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bak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 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koşumu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sırasında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sadece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basit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adımlarını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değil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oluşması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zor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gibi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görünen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ancak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kullanıcıların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yaşayabileceği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durumları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da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dikkate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al.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Çoğu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hızlı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bilgisayarı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da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interneti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olmayabilir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Her zaman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koşumu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sırasında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web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yavaş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internet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ortamında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kontrol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et.</a:t>
            </a:r>
            <a:endParaRPr lang="en-GB" sz="2200" b="1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99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971450" y="1150478"/>
            <a:ext cx="8249100" cy="178949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	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Çapraz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tarayıcı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testleri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(Cross-browser testing):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Her zaman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uygulamayı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1 den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çok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tarayıcı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üzerinde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et. Chrome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popüler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tarayıcı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olabilir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ama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eğer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kullanıcılar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safari de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kullanıyorsa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uygulamayı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2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tarayıcıda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etmemiz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gerekir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Genellikle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çok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görsel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hatalar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farklı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tarayıcılarda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koşulurken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ortaya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çıkar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20;p15">
            <a:extLst>
              <a:ext uri="{FF2B5EF4-FFF2-40B4-BE49-F238E27FC236}">
                <a16:creationId xmlns:a16="http://schemas.microsoft.com/office/drawing/2014/main" id="{0766C4BF-FF36-A944-8251-89441F272E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Web Application Testing</a:t>
            </a:r>
          </a:p>
        </p:txBody>
      </p:sp>
      <p:sp>
        <p:nvSpPr>
          <p:cNvPr id="5" name="Google Shape;123;p15">
            <a:extLst>
              <a:ext uri="{FF2B5EF4-FFF2-40B4-BE49-F238E27FC236}">
                <a16:creationId xmlns:a16="http://schemas.microsoft.com/office/drawing/2014/main" id="{0564FB8D-18F3-934C-82D5-8D18FA07A483}"/>
              </a:ext>
            </a:extLst>
          </p:cNvPr>
          <p:cNvSpPr txBox="1">
            <a:spLocks/>
          </p:cNvSpPr>
          <p:nvPr/>
        </p:nvSpPr>
        <p:spPr>
          <a:xfrm>
            <a:off x="1971450" y="3683882"/>
            <a:ext cx="8249100" cy="198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fontAlgn="base"/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	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Keşfet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İyi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yazılım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uzmanı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her zaman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meraklı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olmalıdır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Web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uygulamayı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açtığınızda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tüm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sayfaları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hızlıca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gezin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tüm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linklere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tıklayın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Kısaca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hızlı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şekilde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duman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gerçekleştirin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Bu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kısa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sürede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akışını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anlamanızı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sağlayacaktır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Bu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şekilde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belki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de ilk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hataları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hızlı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şekilde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ortaya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çıkarabilirsiniz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Sonrasında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adımı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yazmak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çok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daha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kolay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olacaktır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59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0;p15">
            <a:extLst>
              <a:ext uri="{FF2B5EF4-FFF2-40B4-BE49-F238E27FC236}">
                <a16:creationId xmlns:a16="http://schemas.microsoft.com/office/drawing/2014/main" id="{0766C4BF-FF36-A944-8251-89441F272E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Web Application Testing</a:t>
            </a:r>
          </a:p>
        </p:txBody>
      </p:sp>
      <p:sp>
        <p:nvSpPr>
          <p:cNvPr id="5" name="Google Shape;123;p15">
            <a:extLst>
              <a:ext uri="{FF2B5EF4-FFF2-40B4-BE49-F238E27FC236}">
                <a16:creationId xmlns:a16="http://schemas.microsoft.com/office/drawing/2014/main" id="{0564FB8D-18F3-934C-82D5-8D18FA07A483}"/>
              </a:ext>
            </a:extLst>
          </p:cNvPr>
          <p:cNvSpPr txBox="1">
            <a:spLocks/>
          </p:cNvSpPr>
          <p:nvPr/>
        </p:nvSpPr>
        <p:spPr>
          <a:xfrm>
            <a:off x="1971450" y="2302034"/>
            <a:ext cx="8249100" cy="225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fontAlgn="base"/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	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Kullanılabilirlik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kontrolleri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Unutmayın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bazı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kullanıcıların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görsel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yada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işitsel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sorunları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olabilir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Web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uygulamasını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farklı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ekran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çözünürlüklerinde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boyutlarında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ederek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tüm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kullanıcılar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uygulamadan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iyi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şekilde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faydalanma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larını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sağlayabiliriz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Son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yıllarda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çoğu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web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uygulaması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responsive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dediğimiz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farklı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ekran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boyutlarına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duyarlı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şekilde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geliştirilmektedir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2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.4 Test Case and Checklist" id="{76A0196F-4BE1-7041-9FC0-07D41B7F1A1B}" vid="{928D1B2B-8C1B-A246-B49A-86F4737FC9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369</Words>
  <Application>Microsoft Macintosh PowerPoint</Application>
  <PresentationFormat>Widescreen</PresentationFormat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Testing</dc:title>
  <dc:creator>Ozan İlhan</dc:creator>
  <cp:lastModifiedBy>Ozan İlhan</cp:lastModifiedBy>
  <cp:revision>7</cp:revision>
  <dcterms:created xsi:type="dcterms:W3CDTF">2019-03-02T13:44:11Z</dcterms:created>
  <dcterms:modified xsi:type="dcterms:W3CDTF">2020-07-11T20:51:36Z</dcterms:modified>
</cp:coreProperties>
</file>