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83" r:id="rId2"/>
    <p:sldId id="277" r:id="rId3"/>
    <p:sldId id="279" r:id="rId4"/>
    <p:sldId id="280" r:id="rId5"/>
    <p:sldId id="272" r:id="rId6"/>
    <p:sldId id="281" r:id="rId7"/>
    <p:sldId id="275" r:id="rId8"/>
    <p:sldId id="28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4842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23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b="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5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40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56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85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82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4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Mobil </a:t>
            </a:r>
            <a:r>
              <a:rPr lang="en-GB" sz="3600" b="1" dirty="0" err="1">
                <a:solidFill>
                  <a:schemeClr val="bg1"/>
                </a:solidFill>
              </a:rPr>
              <a:t>Uygulama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Testleri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1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1297002"/>
            <a:ext cx="8249100" cy="17043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	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kullanımı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ger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geçen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yıl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katlanarak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artıyor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sebeple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çoğu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uygulamalarının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versiyonu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yayınlıyorlar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sitelerini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mobile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tasarlıyorlar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3;p15">
            <a:extLst>
              <a:ext uri="{FF2B5EF4-FFF2-40B4-BE49-F238E27FC236}">
                <a16:creationId xmlns:a16="http://schemas.microsoft.com/office/drawing/2014/main" id="{6578809F-F513-1542-9AD3-24300A64E231}"/>
              </a:ext>
            </a:extLst>
          </p:cNvPr>
          <p:cNvSpPr txBox="1">
            <a:spLocks/>
          </p:cNvSpPr>
          <p:nvPr/>
        </p:nvSpPr>
        <p:spPr>
          <a:xfrm>
            <a:off x="1716335" y="3429000"/>
            <a:ext cx="8249100" cy="170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	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firmaların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alanda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başarılı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olması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büyük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öneme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sahiptir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gün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geçtik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uzmanı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pozisyonu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yaygınlaşmaktadır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1297002"/>
            <a:ext cx="8249100" cy="17043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Kullanıcıların</a:t>
            </a:r>
            <a:r>
              <a:rPr lang="en-GB" dirty="0"/>
              <a:t> %50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uygulamada</a:t>
            </a:r>
            <a:r>
              <a:rPr lang="en-GB" dirty="0"/>
              <a:t> </a:t>
            </a:r>
            <a:r>
              <a:rPr lang="en-GB" dirty="0" err="1"/>
              <a:t>sadece</a:t>
            </a:r>
            <a:r>
              <a:rPr lang="en-GB" dirty="0"/>
              <a:t> 1 </a:t>
            </a: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gördüklerinde</a:t>
            </a:r>
            <a:r>
              <a:rPr lang="en-GB" dirty="0"/>
              <a:t> </a:t>
            </a:r>
            <a:r>
              <a:rPr lang="en-GB" dirty="0" err="1"/>
              <a:t>uygulamayı</a:t>
            </a:r>
            <a:r>
              <a:rPr lang="en-GB" dirty="0"/>
              <a:t> </a:t>
            </a:r>
            <a:r>
              <a:rPr lang="en-GB" dirty="0" err="1"/>
              <a:t>telefonlarından</a:t>
            </a:r>
            <a:r>
              <a:rPr lang="en-GB" dirty="0"/>
              <a:t> </a:t>
            </a:r>
            <a:r>
              <a:rPr lang="en-GB" dirty="0" err="1"/>
              <a:t>siliyorlar</a:t>
            </a:r>
            <a:r>
              <a:rPr lang="en-GB" dirty="0"/>
              <a:t>.</a:t>
            </a:r>
            <a:endParaRPr lang="en-GB" b="1" dirty="0"/>
          </a:p>
          <a:p>
            <a:pPr lvl="0" indent="0">
              <a:spcBef>
                <a:spcPts val="0"/>
              </a:spcBef>
            </a:pPr>
            <a:endParaRPr lang="en-GB" sz="2200" dirty="0"/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Nearly </a:t>
            </a:r>
            <a:r>
              <a:rPr lang="en-GB" sz="2200" b="1" dirty="0"/>
              <a:t>50% </a:t>
            </a:r>
            <a:r>
              <a:rPr lang="en-GB" sz="2200" dirty="0"/>
              <a:t>of apps are downloaded and used </a:t>
            </a:r>
            <a:r>
              <a:rPr lang="en-GB" sz="2200" b="1" dirty="0"/>
              <a:t>just once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EF3B0-96B0-CF4D-A6F5-0D822D5F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2746495"/>
            <a:ext cx="52197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5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2167678"/>
            <a:ext cx="8249100" cy="252264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gerçekleştirirken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bilmemiz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dikkate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almamız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bazı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noktalar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vardır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İşletim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sistemleri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ekran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boyutu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–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ekran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çözünürlüğü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</a:p>
          <a:p>
            <a:pPr lvl="0" indent="0">
              <a:spcBef>
                <a:spcPts val="0"/>
              </a:spcBef>
            </a:pPr>
            <a:endParaRPr lang="en-GB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Farklı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bağlantı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tipleri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kullanarak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Wifi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– 4g – 3g)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mobil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uygulama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test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edilmelidir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7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178861"/>
            <a:ext cx="8249100" cy="19179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Mümkün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olduğunca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cihazlar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3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seçenek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mevcuttur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Bunlar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simülatörler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emülatörler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cihazlardır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Simülatörler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sürecinin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safhalarında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kullanışlı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olsada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uygulamamızı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son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kullanacağı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etmeliyiz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0564FB8D-18F3-934C-82D5-8D18FA07A483}"/>
              </a:ext>
            </a:extLst>
          </p:cNvPr>
          <p:cNvSpPr txBox="1">
            <a:spLocks/>
          </p:cNvSpPr>
          <p:nvPr/>
        </p:nvSpPr>
        <p:spPr>
          <a:xfrm>
            <a:off x="1971450" y="3761155"/>
            <a:ext cx="8249100" cy="143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seçimini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işletim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teste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başlamadan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seçiniz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seçiminde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olduğu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datasını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seçmeye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özen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gösterin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552023"/>
            <a:ext cx="8249100" cy="19179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Her zaman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oluşabilecek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olumsuz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durumları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düşünün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bizim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ettiğimizden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farklı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ortamlarda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sebeple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düşünerek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testlerimize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eklemeliyiz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0564FB8D-18F3-934C-82D5-8D18FA07A483}"/>
              </a:ext>
            </a:extLst>
          </p:cNvPr>
          <p:cNvSpPr txBox="1">
            <a:spLocks/>
          </p:cNvSpPr>
          <p:nvPr/>
        </p:nvSpPr>
        <p:spPr>
          <a:xfrm>
            <a:off x="1971450" y="2639285"/>
            <a:ext cx="8249100" cy="191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pil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gereksinimini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gerçekleştirirken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telefonun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ısındığını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fark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bunu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rapor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etmeniz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optimizasyonu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yeterli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Android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iOS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ayarlarında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ekranda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kaldığı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sürece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harcadığı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oranını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görebilir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normalden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yüksekse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rapor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edebilirsiniz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78F2797F-78FA-B441-A9EA-3536F6914145}"/>
              </a:ext>
            </a:extLst>
          </p:cNvPr>
          <p:cNvSpPr txBox="1">
            <a:spLocks/>
          </p:cNvSpPr>
          <p:nvPr/>
        </p:nvSpPr>
        <p:spPr>
          <a:xfrm>
            <a:off x="1971450" y="4726546"/>
            <a:ext cx="8249100" cy="99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</a:pP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yatay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Eğer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uygulamanız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yatay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görünüme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geçilmesini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kabul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ediyorsa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yatay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etmeniz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/>
              <a:t>Mobil </a:t>
            </a:r>
            <a:r>
              <a:rPr lang="en-GB" sz="3600" b="1" dirty="0" err="1"/>
              <a:t>Uygulama</a:t>
            </a:r>
            <a:r>
              <a:rPr lang="en-GB" sz="3600" b="1" dirty="0"/>
              <a:t> </a:t>
            </a:r>
            <a:r>
              <a:rPr lang="en-GB" sz="3600" b="1" dirty="0" err="1"/>
              <a:t>Türleri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1410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552024"/>
            <a:ext cx="8249100" cy="13948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Native (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Doğal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Spesifik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işletim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üretilmiş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native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adlandırılır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Hız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performans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diğer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türlerine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avantajlıdır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Mobile Application Testing</a:t>
            </a: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0564FB8D-18F3-934C-82D5-8D18FA07A483}"/>
              </a:ext>
            </a:extLst>
          </p:cNvPr>
          <p:cNvSpPr txBox="1">
            <a:spLocks/>
          </p:cNvSpPr>
          <p:nvPr/>
        </p:nvSpPr>
        <p:spPr>
          <a:xfrm>
            <a:off x="1971450" y="2238661"/>
            <a:ext cx="8376510" cy="13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</a:pP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Web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 Mobil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cihazlarda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native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benzeri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deneyimler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oluşturabilen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sitelerini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ifade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dezavantajlı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tarafı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fonksiyonlarını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kullanamamalarıdır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78F2797F-78FA-B441-A9EA-3536F6914145}"/>
              </a:ext>
            </a:extLst>
          </p:cNvPr>
          <p:cNvSpPr txBox="1">
            <a:spLocks/>
          </p:cNvSpPr>
          <p:nvPr/>
        </p:nvSpPr>
        <p:spPr>
          <a:xfrm>
            <a:off x="1971450" y="4325922"/>
            <a:ext cx="8249100" cy="13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Hibrid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hem native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hem de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kombinasyonudur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Native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App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Store’da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bazı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özelliklerinden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yararlanılabilir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394</Words>
  <Application>Microsoft Macintosh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Testing</dc:title>
  <dc:creator>Ozan İlhan</dc:creator>
  <cp:lastModifiedBy>Ozan İlhan</cp:lastModifiedBy>
  <cp:revision>8</cp:revision>
  <dcterms:created xsi:type="dcterms:W3CDTF">2019-03-02T14:21:24Z</dcterms:created>
  <dcterms:modified xsi:type="dcterms:W3CDTF">2020-07-11T20:51:52Z</dcterms:modified>
</cp:coreProperties>
</file>