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8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AAAC7-5B20-4FE4-A268-4F0E225AFE0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4EAD0-729B-437F-AB3F-4885505C5DB5}">
      <dgm:prSet/>
      <dgm:spPr/>
      <dgm:t>
        <a:bodyPr/>
        <a:lstStyle/>
        <a:p>
          <a:r>
            <a:rPr lang="en-US"/>
            <a:t>Pattern Detection in Strings</a:t>
          </a:r>
        </a:p>
      </dgm:t>
    </dgm:pt>
    <dgm:pt modelId="{76357C1B-7557-4B41-9660-7072CEB2DF86}" type="parTrans" cxnId="{F5FA6A1E-A2FB-4AB2-9D58-E9E255FEB31B}">
      <dgm:prSet/>
      <dgm:spPr/>
      <dgm:t>
        <a:bodyPr/>
        <a:lstStyle/>
        <a:p>
          <a:endParaRPr lang="en-US"/>
        </a:p>
      </dgm:t>
    </dgm:pt>
    <dgm:pt modelId="{09653564-9446-4EC2-BDA1-C92AD999E875}" type="sibTrans" cxnId="{F5FA6A1E-A2FB-4AB2-9D58-E9E255FEB31B}">
      <dgm:prSet/>
      <dgm:spPr/>
      <dgm:t>
        <a:bodyPr/>
        <a:lstStyle/>
        <a:p>
          <a:endParaRPr lang="en-US"/>
        </a:p>
      </dgm:t>
    </dgm:pt>
    <dgm:pt modelId="{DFC3135E-6A98-4976-B478-4B08D1167F6C}">
      <dgm:prSet/>
      <dgm:spPr/>
      <dgm:t>
        <a:bodyPr/>
        <a:lstStyle/>
        <a:p>
          <a:r>
            <a:rPr lang="en-US"/>
            <a:t>Used for string matching / replacing in all programming languages, although specific syntax may differ a bit</a:t>
          </a:r>
        </a:p>
      </dgm:t>
    </dgm:pt>
    <dgm:pt modelId="{A31433A7-CC3C-4955-AC41-C18E72E0A16A}" type="parTrans" cxnId="{BB49D90D-4F16-44A9-B404-53262F4D39BB}">
      <dgm:prSet/>
      <dgm:spPr/>
      <dgm:t>
        <a:bodyPr/>
        <a:lstStyle/>
        <a:p>
          <a:endParaRPr lang="en-US"/>
        </a:p>
      </dgm:t>
    </dgm:pt>
    <dgm:pt modelId="{BC1703C9-BF1C-4D5A-84EF-5F5DF78D4C68}" type="sibTrans" cxnId="{BB49D90D-4F16-44A9-B404-53262F4D39BB}">
      <dgm:prSet/>
      <dgm:spPr/>
      <dgm:t>
        <a:bodyPr/>
        <a:lstStyle/>
        <a:p>
          <a:endParaRPr lang="en-US"/>
        </a:p>
      </dgm:t>
    </dgm:pt>
    <dgm:pt modelId="{CFFF98D7-3FE6-43AA-8B06-37407D758B03}">
      <dgm:prSet/>
      <dgm:spPr/>
      <dgm:t>
        <a:bodyPr/>
        <a:lstStyle/>
        <a:p>
          <a:r>
            <a:rPr lang="en-US"/>
            <a:t>The heart and soul for string operations</a:t>
          </a:r>
        </a:p>
      </dgm:t>
    </dgm:pt>
    <dgm:pt modelId="{6D274FF1-B4B6-43B3-A0D5-CC12F24817E2}" type="parTrans" cxnId="{42929C8D-43B1-49D8-A201-7D455B3B9887}">
      <dgm:prSet/>
      <dgm:spPr/>
      <dgm:t>
        <a:bodyPr/>
        <a:lstStyle/>
        <a:p>
          <a:endParaRPr lang="en-US"/>
        </a:p>
      </dgm:t>
    </dgm:pt>
    <dgm:pt modelId="{BE12C3F1-B042-4E9D-8DE7-2371523EB523}" type="sibTrans" cxnId="{42929C8D-43B1-49D8-A201-7D455B3B9887}">
      <dgm:prSet/>
      <dgm:spPr/>
      <dgm:t>
        <a:bodyPr/>
        <a:lstStyle/>
        <a:p>
          <a:endParaRPr lang="en-US"/>
        </a:p>
      </dgm:t>
    </dgm:pt>
    <dgm:pt modelId="{2B141156-9077-4F63-8F89-B956D2B7CAE4}" type="pres">
      <dgm:prSet presAssocID="{04EAAAC7-5B20-4FE4-A268-4F0E225AFE01}" presName="linear" presStyleCnt="0">
        <dgm:presLayoutVars>
          <dgm:animLvl val="lvl"/>
          <dgm:resizeHandles val="exact"/>
        </dgm:presLayoutVars>
      </dgm:prSet>
      <dgm:spPr/>
    </dgm:pt>
    <dgm:pt modelId="{15545B3D-367B-40C4-8058-590C6A56A2A1}" type="pres">
      <dgm:prSet presAssocID="{E3F4EAD0-729B-437F-AB3F-4885505C5D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800E28-7D70-43D8-A615-39976B69906C}" type="pres">
      <dgm:prSet presAssocID="{09653564-9446-4EC2-BDA1-C92AD999E875}" presName="spacer" presStyleCnt="0"/>
      <dgm:spPr/>
    </dgm:pt>
    <dgm:pt modelId="{BD42352D-6EFC-4B2A-B90B-CF3FB33A32D3}" type="pres">
      <dgm:prSet presAssocID="{DFC3135E-6A98-4976-B478-4B08D1167F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003456-CB05-445D-9AAA-9DC7222F21C6}" type="pres">
      <dgm:prSet presAssocID="{BC1703C9-BF1C-4D5A-84EF-5F5DF78D4C68}" presName="spacer" presStyleCnt="0"/>
      <dgm:spPr/>
    </dgm:pt>
    <dgm:pt modelId="{ABE9750E-E2D2-4037-A55E-A2245A9F3991}" type="pres">
      <dgm:prSet presAssocID="{CFFF98D7-3FE6-43AA-8B06-37407D758B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F40D0B-3C02-49E0-B2B6-719B2933B568}" type="presOf" srcId="{04EAAAC7-5B20-4FE4-A268-4F0E225AFE01}" destId="{2B141156-9077-4F63-8F89-B956D2B7CAE4}" srcOrd="0" destOrd="0" presId="urn:microsoft.com/office/officeart/2005/8/layout/vList2"/>
    <dgm:cxn modelId="{BB49D90D-4F16-44A9-B404-53262F4D39BB}" srcId="{04EAAAC7-5B20-4FE4-A268-4F0E225AFE01}" destId="{DFC3135E-6A98-4976-B478-4B08D1167F6C}" srcOrd="1" destOrd="0" parTransId="{A31433A7-CC3C-4955-AC41-C18E72E0A16A}" sibTransId="{BC1703C9-BF1C-4D5A-84EF-5F5DF78D4C68}"/>
    <dgm:cxn modelId="{F5FA6A1E-A2FB-4AB2-9D58-E9E255FEB31B}" srcId="{04EAAAC7-5B20-4FE4-A268-4F0E225AFE01}" destId="{E3F4EAD0-729B-437F-AB3F-4885505C5DB5}" srcOrd="0" destOrd="0" parTransId="{76357C1B-7557-4B41-9660-7072CEB2DF86}" sibTransId="{09653564-9446-4EC2-BDA1-C92AD999E875}"/>
    <dgm:cxn modelId="{FB54D457-5BE3-41C4-B11A-15EF6BE191B8}" type="presOf" srcId="{CFFF98D7-3FE6-43AA-8B06-37407D758B03}" destId="{ABE9750E-E2D2-4037-A55E-A2245A9F3991}" srcOrd="0" destOrd="0" presId="urn:microsoft.com/office/officeart/2005/8/layout/vList2"/>
    <dgm:cxn modelId="{42929C8D-43B1-49D8-A201-7D455B3B9887}" srcId="{04EAAAC7-5B20-4FE4-A268-4F0E225AFE01}" destId="{CFFF98D7-3FE6-43AA-8B06-37407D758B03}" srcOrd="2" destOrd="0" parTransId="{6D274FF1-B4B6-43B3-A0D5-CC12F24817E2}" sibTransId="{BE12C3F1-B042-4E9D-8DE7-2371523EB523}"/>
    <dgm:cxn modelId="{502C72BE-CE96-456F-85ED-FA77A53DBFEC}" type="presOf" srcId="{E3F4EAD0-729B-437F-AB3F-4885505C5DB5}" destId="{15545B3D-367B-40C4-8058-590C6A56A2A1}" srcOrd="0" destOrd="0" presId="urn:microsoft.com/office/officeart/2005/8/layout/vList2"/>
    <dgm:cxn modelId="{1A2A6AF0-89C4-407B-A18F-E9E138C4A8E7}" type="presOf" srcId="{DFC3135E-6A98-4976-B478-4B08D1167F6C}" destId="{BD42352D-6EFC-4B2A-B90B-CF3FB33A32D3}" srcOrd="0" destOrd="0" presId="urn:microsoft.com/office/officeart/2005/8/layout/vList2"/>
    <dgm:cxn modelId="{C47BD1EF-1956-4289-878B-5592D8B3F402}" type="presParOf" srcId="{2B141156-9077-4F63-8F89-B956D2B7CAE4}" destId="{15545B3D-367B-40C4-8058-590C6A56A2A1}" srcOrd="0" destOrd="0" presId="urn:microsoft.com/office/officeart/2005/8/layout/vList2"/>
    <dgm:cxn modelId="{845FF5E7-976C-4444-81F3-08A67BDCCF2D}" type="presParOf" srcId="{2B141156-9077-4F63-8F89-B956D2B7CAE4}" destId="{E7800E28-7D70-43D8-A615-39976B69906C}" srcOrd="1" destOrd="0" presId="urn:microsoft.com/office/officeart/2005/8/layout/vList2"/>
    <dgm:cxn modelId="{7BEF3FE5-CAF2-4FFF-99CB-C7CEE7C9B127}" type="presParOf" srcId="{2B141156-9077-4F63-8F89-B956D2B7CAE4}" destId="{BD42352D-6EFC-4B2A-B90B-CF3FB33A32D3}" srcOrd="2" destOrd="0" presId="urn:microsoft.com/office/officeart/2005/8/layout/vList2"/>
    <dgm:cxn modelId="{5C03F427-3784-43D3-A38B-CA5C39E6983D}" type="presParOf" srcId="{2B141156-9077-4F63-8F89-B956D2B7CAE4}" destId="{12003456-CB05-445D-9AAA-9DC7222F21C6}" srcOrd="3" destOrd="0" presId="urn:microsoft.com/office/officeart/2005/8/layout/vList2"/>
    <dgm:cxn modelId="{380672A0-3E4C-46C4-BA35-AEA063522128}" type="presParOf" srcId="{2B141156-9077-4F63-8F89-B956D2B7CAE4}" destId="{ABE9750E-E2D2-4037-A55E-A2245A9F39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E87A6-DCA1-4F13-A60C-F62D46E5793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CCE148C-8CFF-465D-8D0C-D461662518ED}">
      <dgm:prSet/>
      <dgm:spPr/>
      <dgm:t>
        <a:bodyPr/>
        <a:lstStyle/>
        <a:p>
          <a:pPr>
            <a:defRPr b="1"/>
          </a:pPr>
          <a:r>
            <a:rPr lang="en-US" b="0" i="0"/>
            <a:t>Pre-cleaning text</a:t>
          </a:r>
          <a:endParaRPr lang="en-US"/>
        </a:p>
      </dgm:t>
    </dgm:pt>
    <dgm:pt modelId="{B4AD1742-3C2C-4313-8CD2-61E202FCF59A}" type="parTrans" cxnId="{73A56C75-3257-4964-8B68-955D7556279C}">
      <dgm:prSet/>
      <dgm:spPr/>
      <dgm:t>
        <a:bodyPr/>
        <a:lstStyle/>
        <a:p>
          <a:endParaRPr lang="en-US"/>
        </a:p>
      </dgm:t>
    </dgm:pt>
    <dgm:pt modelId="{7D213E73-B7AE-439E-835E-82BA2B710E3C}" type="sibTrans" cxnId="{73A56C75-3257-4964-8B68-955D7556279C}">
      <dgm:prSet/>
      <dgm:spPr/>
      <dgm:t>
        <a:bodyPr/>
        <a:lstStyle/>
        <a:p>
          <a:endParaRPr lang="en-US"/>
        </a:p>
      </dgm:t>
    </dgm:pt>
    <dgm:pt modelId="{CA33C573-7253-4B1C-B003-49FBE94F8599}">
      <dgm:prSet/>
      <dgm:spPr/>
      <dgm:t>
        <a:bodyPr/>
        <a:lstStyle/>
        <a:p>
          <a:pPr>
            <a:defRPr b="1"/>
          </a:pPr>
          <a:r>
            <a:rPr lang="en-US" b="0" i="0"/>
            <a:t>Finding patterns in text</a:t>
          </a:r>
          <a:endParaRPr lang="en-US"/>
        </a:p>
      </dgm:t>
    </dgm:pt>
    <dgm:pt modelId="{C0A578E7-A0AA-4D1B-97CB-B2E24A4FC6BF}" type="parTrans" cxnId="{87A2D1E8-E3CA-4A3E-A14C-3565CC52C4BF}">
      <dgm:prSet/>
      <dgm:spPr/>
      <dgm:t>
        <a:bodyPr/>
        <a:lstStyle/>
        <a:p>
          <a:endParaRPr lang="en-US"/>
        </a:p>
      </dgm:t>
    </dgm:pt>
    <dgm:pt modelId="{6223BFD1-BBDA-4D5F-9D02-F86858A27654}" type="sibTrans" cxnId="{87A2D1E8-E3CA-4A3E-A14C-3565CC52C4BF}">
      <dgm:prSet/>
      <dgm:spPr/>
      <dgm:t>
        <a:bodyPr/>
        <a:lstStyle/>
        <a:p>
          <a:endParaRPr lang="en-US"/>
        </a:p>
      </dgm:t>
    </dgm:pt>
    <dgm:pt modelId="{AB2C1EBA-E109-4A05-8D03-037E7EE52512}">
      <dgm:prSet/>
      <dgm:spPr/>
      <dgm:t>
        <a:bodyPr/>
        <a:lstStyle/>
        <a:p>
          <a:pPr>
            <a:defRPr b="1"/>
          </a:pPr>
          <a:r>
            <a:rPr lang="en-US" b="0" i="0"/>
            <a:t>Systematically insert, delete, or change text in:</a:t>
          </a:r>
          <a:endParaRPr lang="en-US"/>
        </a:p>
      </dgm:t>
    </dgm:pt>
    <dgm:pt modelId="{8761E85C-20F7-4C46-97E3-ECD1EDA8CB0E}" type="parTrans" cxnId="{1648DC20-569B-4C29-8A2A-AF7B5E9A8D57}">
      <dgm:prSet/>
      <dgm:spPr/>
      <dgm:t>
        <a:bodyPr/>
        <a:lstStyle/>
        <a:p>
          <a:endParaRPr lang="en-US"/>
        </a:p>
      </dgm:t>
    </dgm:pt>
    <dgm:pt modelId="{0A593B66-A567-4AB9-BF48-80B0882CF77B}" type="sibTrans" cxnId="{1648DC20-569B-4C29-8A2A-AF7B5E9A8D57}">
      <dgm:prSet/>
      <dgm:spPr/>
      <dgm:t>
        <a:bodyPr/>
        <a:lstStyle/>
        <a:p>
          <a:endParaRPr lang="en-US"/>
        </a:p>
      </dgm:t>
    </dgm:pt>
    <dgm:pt modelId="{62A4F96D-452F-4972-8DA3-F9922A726553}">
      <dgm:prSet/>
      <dgm:spPr/>
      <dgm:t>
        <a:bodyPr/>
        <a:lstStyle/>
        <a:p>
          <a:r>
            <a:rPr lang="en-US" b="0" i="0"/>
            <a:t>File names</a:t>
          </a:r>
          <a:endParaRPr lang="en-US"/>
        </a:p>
      </dgm:t>
    </dgm:pt>
    <dgm:pt modelId="{F5F59ABA-E381-4447-8628-9E90EF291ACD}" type="parTrans" cxnId="{65A1AD9B-1CB7-4C0D-9AFD-8E9CDFF4CCD9}">
      <dgm:prSet/>
      <dgm:spPr/>
      <dgm:t>
        <a:bodyPr/>
        <a:lstStyle/>
        <a:p>
          <a:endParaRPr lang="en-US"/>
        </a:p>
      </dgm:t>
    </dgm:pt>
    <dgm:pt modelId="{186BF11C-DB23-4568-BB63-AAB78BDF7701}" type="sibTrans" cxnId="{65A1AD9B-1CB7-4C0D-9AFD-8E9CDFF4CCD9}">
      <dgm:prSet/>
      <dgm:spPr/>
      <dgm:t>
        <a:bodyPr/>
        <a:lstStyle/>
        <a:p>
          <a:endParaRPr lang="en-US"/>
        </a:p>
      </dgm:t>
    </dgm:pt>
    <dgm:pt modelId="{A3CC2613-FCB3-4345-A0D9-8F5D96EF0A1F}">
      <dgm:prSet/>
      <dgm:spPr/>
      <dgm:t>
        <a:bodyPr/>
        <a:lstStyle/>
        <a:p>
          <a:r>
            <a:rPr lang="en-US" b="0" i="0"/>
            <a:t>Column names</a:t>
          </a:r>
          <a:endParaRPr lang="en-US"/>
        </a:p>
      </dgm:t>
    </dgm:pt>
    <dgm:pt modelId="{928CCF42-A937-466B-A522-BDB1132D2BFD}" type="parTrans" cxnId="{919A1198-47D4-448B-8AD6-EA6E3DA03883}">
      <dgm:prSet/>
      <dgm:spPr/>
      <dgm:t>
        <a:bodyPr/>
        <a:lstStyle/>
        <a:p>
          <a:endParaRPr lang="en-US"/>
        </a:p>
      </dgm:t>
    </dgm:pt>
    <dgm:pt modelId="{F57E7B7E-81C6-4866-90CC-A32D6415DAAE}" type="sibTrans" cxnId="{919A1198-47D4-448B-8AD6-EA6E3DA03883}">
      <dgm:prSet/>
      <dgm:spPr/>
      <dgm:t>
        <a:bodyPr/>
        <a:lstStyle/>
        <a:p>
          <a:endParaRPr lang="en-US"/>
        </a:p>
      </dgm:t>
    </dgm:pt>
    <dgm:pt modelId="{0C1FA569-2956-4758-B196-48779EAAE002}">
      <dgm:prSet/>
      <dgm:spPr/>
      <dgm:t>
        <a:bodyPr/>
        <a:lstStyle/>
        <a:p>
          <a:r>
            <a:rPr lang="en-US" b="0" i="0"/>
            <a:t>Raw text</a:t>
          </a:r>
          <a:endParaRPr lang="en-US"/>
        </a:p>
      </dgm:t>
    </dgm:pt>
    <dgm:pt modelId="{E16ACC5A-F200-494A-95FA-76CE05F38B9A}" type="parTrans" cxnId="{6A51DAA6-A242-463B-BD1B-B6D6C33794FC}">
      <dgm:prSet/>
      <dgm:spPr/>
      <dgm:t>
        <a:bodyPr/>
        <a:lstStyle/>
        <a:p>
          <a:endParaRPr lang="en-US"/>
        </a:p>
      </dgm:t>
    </dgm:pt>
    <dgm:pt modelId="{3644C279-8F94-4037-B13F-084418CCE3C2}" type="sibTrans" cxnId="{6A51DAA6-A242-463B-BD1B-B6D6C33794FC}">
      <dgm:prSet/>
      <dgm:spPr/>
      <dgm:t>
        <a:bodyPr/>
        <a:lstStyle/>
        <a:p>
          <a:endParaRPr lang="en-US"/>
        </a:p>
      </dgm:t>
    </dgm:pt>
    <dgm:pt modelId="{7E115B49-999C-4B90-B978-15328EBC5D29}" type="pres">
      <dgm:prSet presAssocID="{6CDE87A6-DCA1-4F13-A60C-F62D46E57939}" presName="root" presStyleCnt="0">
        <dgm:presLayoutVars>
          <dgm:dir/>
          <dgm:resizeHandles val="exact"/>
        </dgm:presLayoutVars>
      </dgm:prSet>
      <dgm:spPr/>
    </dgm:pt>
    <dgm:pt modelId="{F16C25E2-085E-47AB-A0AB-73D22CB01A21}" type="pres">
      <dgm:prSet presAssocID="{4CCE148C-8CFF-465D-8D0C-D461662518ED}" presName="compNode" presStyleCnt="0"/>
      <dgm:spPr/>
    </dgm:pt>
    <dgm:pt modelId="{175B44A5-CD83-4512-B943-DB01E2632FB0}" type="pres">
      <dgm:prSet presAssocID="{4CCE148C-8CFF-465D-8D0C-D461662518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B021BAF-A77A-4616-9DD1-A0FD1DFC64A7}" type="pres">
      <dgm:prSet presAssocID="{4CCE148C-8CFF-465D-8D0C-D461662518ED}" presName="iconSpace" presStyleCnt="0"/>
      <dgm:spPr/>
    </dgm:pt>
    <dgm:pt modelId="{8E2CEE22-7771-4424-A078-CF477DDEA5C9}" type="pres">
      <dgm:prSet presAssocID="{4CCE148C-8CFF-465D-8D0C-D461662518ED}" presName="parTx" presStyleLbl="revTx" presStyleIdx="0" presStyleCnt="6">
        <dgm:presLayoutVars>
          <dgm:chMax val="0"/>
          <dgm:chPref val="0"/>
        </dgm:presLayoutVars>
      </dgm:prSet>
      <dgm:spPr/>
    </dgm:pt>
    <dgm:pt modelId="{1B10169D-6FAE-45A7-B7C6-9EED8FADDE86}" type="pres">
      <dgm:prSet presAssocID="{4CCE148C-8CFF-465D-8D0C-D461662518ED}" presName="txSpace" presStyleCnt="0"/>
      <dgm:spPr/>
    </dgm:pt>
    <dgm:pt modelId="{F2B36A58-7F44-4EA1-A479-2662BCAEC8A7}" type="pres">
      <dgm:prSet presAssocID="{4CCE148C-8CFF-465D-8D0C-D461662518ED}" presName="desTx" presStyleLbl="revTx" presStyleIdx="1" presStyleCnt="6">
        <dgm:presLayoutVars/>
      </dgm:prSet>
      <dgm:spPr/>
    </dgm:pt>
    <dgm:pt modelId="{713BCD92-9A24-4879-8F69-1EBA6475B309}" type="pres">
      <dgm:prSet presAssocID="{7D213E73-B7AE-439E-835E-82BA2B710E3C}" presName="sibTrans" presStyleCnt="0"/>
      <dgm:spPr/>
    </dgm:pt>
    <dgm:pt modelId="{D2D2C604-37FA-43FF-8F6E-71FDF1CB6927}" type="pres">
      <dgm:prSet presAssocID="{CA33C573-7253-4B1C-B003-49FBE94F8599}" presName="compNode" presStyleCnt="0"/>
      <dgm:spPr/>
    </dgm:pt>
    <dgm:pt modelId="{C5610A89-F35D-41E3-A87D-F8E24229FE87}" type="pres">
      <dgm:prSet presAssocID="{CA33C573-7253-4B1C-B003-49FBE94F85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1E31068-A47C-4BA3-B8CD-B452A107C888}" type="pres">
      <dgm:prSet presAssocID="{CA33C573-7253-4B1C-B003-49FBE94F8599}" presName="iconSpace" presStyleCnt="0"/>
      <dgm:spPr/>
    </dgm:pt>
    <dgm:pt modelId="{2AD0B9F0-420E-4145-8951-B8A85FD22A0E}" type="pres">
      <dgm:prSet presAssocID="{CA33C573-7253-4B1C-B003-49FBE94F8599}" presName="parTx" presStyleLbl="revTx" presStyleIdx="2" presStyleCnt="6">
        <dgm:presLayoutVars>
          <dgm:chMax val="0"/>
          <dgm:chPref val="0"/>
        </dgm:presLayoutVars>
      </dgm:prSet>
      <dgm:spPr/>
    </dgm:pt>
    <dgm:pt modelId="{6F41A2D2-6CDD-4E90-9CFD-04007C3175E9}" type="pres">
      <dgm:prSet presAssocID="{CA33C573-7253-4B1C-B003-49FBE94F8599}" presName="txSpace" presStyleCnt="0"/>
      <dgm:spPr/>
    </dgm:pt>
    <dgm:pt modelId="{D49DE862-D4FA-452E-88AB-F7B007BA9C57}" type="pres">
      <dgm:prSet presAssocID="{CA33C573-7253-4B1C-B003-49FBE94F8599}" presName="desTx" presStyleLbl="revTx" presStyleIdx="3" presStyleCnt="6">
        <dgm:presLayoutVars/>
      </dgm:prSet>
      <dgm:spPr/>
    </dgm:pt>
    <dgm:pt modelId="{6C28C848-B376-41FE-A0FF-FD1137BEECFB}" type="pres">
      <dgm:prSet presAssocID="{6223BFD1-BBDA-4D5F-9D02-F86858A27654}" presName="sibTrans" presStyleCnt="0"/>
      <dgm:spPr/>
    </dgm:pt>
    <dgm:pt modelId="{8524D165-FF4C-4AFC-8028-BCC1F20D915D}" type="pres">
      <dgm:prSet presAssocID="{AB2C1EBA-E109-4A05-8D03-037E7EE52512}" presName="compNode" presStyleCnt="0"/>
      <dgm:spPr/>
    </dgm:pt>
    <dgm:pt modelId="{6DE43A20-8A41-416A-BBAD-2A54505F0621}" type="pres">
      <dgm:prSet presAssocID="{AB2C1EBA-E109-4A05-8D03-037E7EE525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066BE9-4080-4F7E-8A90-61531B25F1C3}" type="pres">
      <dgm:prSet presAssocID="{AB2C1EBA-E109-4A05-8D03-037E7EE52512}" presName="iconSpace" presStyleCnt="0"/>
      <dgm:spPr/>
    </dgm:pt>
    <dgm:pt modelId="{662C367E-FE06-4B3F-B66D-0F75224232C3}" type="pres">
      <dgm:prSet presAssocID="{AB2C1EBA-E109-4A05-8D03-037E7EE52512}" presName="parTx" presStyleLbl="revTx" presStyleIdx="4" presStyleCnt="6">
        <dgm:presLayoutVars>
          <dgm:chMax val="0"/>
          <dgm:chPref val="0"/>
        </dgm:presLayoutVars>
      </dgm:prSet>
      <dgm:spPr/>
    </dgm:pt>
    <dgm:pt modelId="{B953D014-C18E-493D-BEFD-157C77D8E15D}" type="pres">
      <dgm:prSet presAssocID="{AB2C1EBA-E109-4A05-8D03-037E7EE52512}" presName="txSpace" presStyleCnt="0"/>
      <dgm:spPr/>
    </dgm:pt>
    <dgm:pt modelId="{9A0F2A04-0061-4836-94FB-ED60BB3598FD}" type="pres">
      <dgm:prSet presAssocID="{AB2C1EBA-E109-4A05-8D03-037E7EE52512}" presName="desTx" presStyleLbl="revTx" presStyleIdx="5" presStyleCnt="6">
        <dgm:presLayoutVars/>
      </dgm:prSet>
      <dgm:spPr/>
    </dgm:pt>
  </dgm:ptLst>
  <dgm:cxnLst>
    <dgm:cxn modelId="{1648DC20-569B-4C29-8A2A-AF7B5E9A8D57}" srcId="{6CDE87A6-DCA1-4F13-A60C-F62D46E57939}" destId="{AB2C1EBA-E109-4A05-8D03-037E7EE52512}" srcOrd="2" destOrd="0" parTransId="{8761E85C-20F7-4C46-97E3-ECD1EDA8CB0E}" sibTransId="{0A593B66-A567-4AB9-BF48-80B0882CF77B}"/>
    <dgm:cxn modelId="{23FFC32B-FC89-4428-892E-346E0BF8F907}" type="presOf" srcId="{A3CC2613-FCB3-4345-A0D9-8F5D96EF0A1F}" destId="{9A0F2A04-0061-4836-94FB-ED60BB3598FD}" srcOrd="0" destOrd="1" presId="urn:microsoft.com/office/officeart/2018/5/layout/CenteredIconLabelDescriptionList"/>
    <dgm:cxn modelId="{14F17C2D-C4C0-4A71-9A66-8C0812056529}" type="presOf" srcId="{0C1FA569-2956-4758-B196-48779EAAE002}" destId="{9A0F2A04-0061-4836-94FB-ED60BB3598FD}" srcOrd="0" destOrd="2" presId="urn:microsoft.com/office/officeart/2018/5/layout/CenteredIconLabelDescriptionList"/>
    <dgm:cxn modelId="{33CB5C6D-209A-40EE-8E80-DB370F1B9132}" type="presOf" srcId="{6CDE87A6-DCA1-4F13-A60C-F62D46E57939}" destId="{7E115B49-999C-4B90-B978-15328EBC5D29}" srcOrd="0" destOrd="0" presId="urn:microsoft.com/office/officeart/2018/5/layout/CenteredIconLabelDescriptionList"/>
    <dgm:cxn modelId="{BB34B353-3E82-4AE0-9B59-DAADD76540E6}" type="presOf" srcId="{CA33C573-7253-4B1C-B003-49FBE94F8599}" destId="{2AD0B9F0-420E-4145-8951-B8A85FD22A0E}" srcOrd="0" destOrd="0" presId="urn:microsoft.com/office/officeart/2018/5/layout/CenteredIconLabelDescriptionList"/>
    <dgm:cxn modelId="{73A56C75-3257-4964-8B68-955D7556279C}" srcId="{6CDE87A6-DCA1-4F13-A60C-F62D46E57939}" destId="{4CCE148C-8CFF-465D-8D0C-D461662518ED}" srcOrd="0" destOrd="0" parTransId="{B4AD1742-3C2C-4313-8CD2-61E202FCF59A}" sibTransId="{7D213E73-B7AE-439E-835E-82BA2B710E3C}"/>
    <dgm:cxn modelId="{919A1198-47D4-448B-8AD6-EA6E3DA03883}" srcId="{AB2C1EBA-E109-4A05-8D03-037E7EE52512}" destId="{A3CC2613-FCB3-4345-A0D9-8F5D96EF0A1F}" srcOrd="1" destOrd="0" parTransId="{928CCF42-A937-466B-A522-BDB1132D2BFD}" sibTransId="{F57E7B7E-81C6-4866-90CC-A32D6415DAAE}"/>
    <dgm:cxn modelId="{65A1AD9B-1CB7-4C0D-9AFD-8E9CDFF4CCD9}" srcId="{AB2C1EBA-E109-4A05-8D03-037E7EE52512}" destId="{62A4F96D-452F-4972-8DA3-F9922A726553}" srcOrd="0" destOrd="0" parTransId="{F5F59ABA-E381-4447-8628-9E90EF291ACD}" sibTransId="{186BF11C-DB23-4568-BB63-AAB78BDF7701}"/>
    <dgm:cxn modelId="{1BAC6BA2-D33A-4133-944D-FD84976E0557}" type="presOf" srcId="{4CCE148C-8CFF-465D-8D0C-D461662518ED}" destId="{8E2CEE22-7771-4424-A078-CF477DDEA5C9}" srcOrd="0" destOrd="0" presId="urn:microsoft.com/office/officeart/2018/5/layout/CenteredIconLabelDescriptionList"/>
    <dgm:cxn modelId="{6A51DAA6-A242-463B-BD1B-B6D6C33794FC}" srcId="{AB2C1EBA-E109-4A05-8D03-037E7EE52512}" destId="{0C1FA569-2956-4758-B196-48779EAAE002}" srcOrd="2" destOrd="0" parTransId="{E16ACC5A-F200-494A-95FA-76CE05F38B9A}" sibTransId="{3644C279-8F94-4037-B13F-084418CCE3C2}"/>
    <dgm:cxn modelId="{FDEA85C6-652D-4EE3-9D03-F5E964C9B498}" type="presOf" srcId="{AB2C1EBA-E109-4A05-8D03-037E7EE52512}" destId="{662C367E-FE06-4B3F-B66D-0F75224232C3}" srcOrd="0" destOrd="0" presId="urn:microsoft.com/office/officeart/2018/5/layout/CenteredIconLabelDescriptionList"/>
    <dgm:cxn modelId="{DA0DFCE3-296F-4715-93FB-C55BE7363FA4}" type="presOf" srcId="{62A4F96D-452F-4972-8DA3-F9922A726553}" destId="{9A0F2A04-0061-4836-94FB-ED60BB3598FD}" srcOrd="0" destOrd="0" presId="urn:microsoft.com/office/officeart/2018/5/layout/CenteredIconLabelDescriptionList"/>
    <dgm:cxn modelId="{87A2D1E8-E3CA-4A3E-A14C-3565CC52C4BF}" srcId="{6CDE87A6-DCA1-4F13-A60C-F62D46E57939}" destId="{CA33C573-7253-4B1C-B003-49FBE94F8599}" srcOrd="1" destOrd="0" parTransId="{C0A578E7-A0AA-4D1B-97CB-B2E24A4FC6BF}" sibTransId="{6223BFD1-BBDA-4D5F-9D02-F86858A27654}"/>
    <dgm:cxn modelId="{0DBEC63A-5333-49D8-B302-7870E192D57D}" type="presParOf" srcId="{7E115B49-999C-4B90-B978-15328EBC5D29}" destId="{F16C25E2-085E-47AB-A0AB-73D22CB01A21}" srcOrd="0" destOrd="0" presId="urn:microsoft.com/office/officeart/2018/5/layout/CenteredIconLabelDescriptionList"/>
    <dgm:cxn modelId="{ECA36F49-367C-4491-B989-65EDE8EC5F08}" type="presParOf" srcId="{F16C25E2-085E-47AB-A0AB-73D22CB01A21}" destId="{175B44A5-CD83-4512-B943-DB01E2632FB0}" srcOrd="0" destOrd="0" presId="urn:microsoft.com/office/officeart/2018/5/layout/CenteredIconLabelDescriptionList"/>
    <dgm:cxn modelId="{5C5B5817-CDCD-4171-81D0-715D5A9F37E8}" type="presParOf" srcId="{F16C25E2-085E-47AB-A0AB-73D22CB01A21}" destId="{EB021BAF-A77A-4616-9DD1-A0FD1DFC64A7}" srcOrd="1" destOrd="0" presId="urn:microsoft.com/office/officeart/2018/5/layout/CenteredIconLabelDescriptionList"/>
    <dgm:cxn modelId="{76BA7DFA-AC55-4FE5-BB26-47357CC7F205}" type="presParOf" srcId="{F16C25E2-085E-47AB-A0AB-73D22CB01A21}" destId="{8E2CEE22-7771-4424-A078-CF477DDEA5C9}" srcOrd="2" destOrd="0" presId="urn:microsoft.com/office/officeart/2018/5/layout/CenteredIconLabelDescriptionList"/>
    <dgm:cxn modelId="{C7A4342F-6FC9-4E22-B3AA-127E336D89DE}" type="presParOf" srcId="{F16C25E2-085E-47AB-A0AB-73D22CB01A21}" destId="{1B10169D-6FAE-45A7-B7C6-9EED8FADDE86}" srcOrd="3" destOrd="0" presId="urn:microsoft.com/office/officeart/2018/5/layout/CenteredIconLabelDescriptionList"/>
    <dgm:cxn modelId="{45BD616B-9797-4673-95A9-140E50A8CC35}" type="presParOf" srcId="{F16C25E2-085E-47AB-A0AB-73D22CB01A21}" destId="{F2B36A58-7F44-4EA1-A479-2662BCAEC8A7}" srcOrd="4" destOrd="0" presId="urn:microsoft.com/office/officeart/2018/5/layout/CenteredIconLabelDescriptionList"/>
    <dgm:cxn modelId="{2B868827-1719-480F-B8BF-2F57DDCBA81C}" type="presParOf" srcId="{7E115B49-999C-4B90-B978-15328EBC5D29}" destId="{713BCD92-9A24-4879-8F69-1EBA6475B309}" srcOrd="1" destOrd="0" presId="urn:microsoft.com/office/officeart/2018/5/layout/CenteredIconLabelDescriptionList"/>
    <dgm:cxn modelId="{6B63B48B-9676-4443-AF13-741B5A3B5A67}" type="presParOf" srcId="{7E115B49-999C-4B90-B978-15328EBC5D29}" destId="{D2D2C604-37FA-43FF-8F6E-71FDF1CB6927}" srcOrd="2" destOrd="0" presId="urn:microsoft.com/office/officeart/2018/5/layout/CenteredIconLabelDescriptionList"/>
    <dgm:cxn modelId="{3E51C1FE-B1B3-4A69-8480-693892BC9E4C}" type="presParOf" srcId="{D2D2C604-37FA-43FF-8F6E-71FDF1CB6927}" destId="{C5610A89-F35D-41E3-A87D-F8E24229FE87}" srcOrd="0" destOrd="0" presId="urn:microsoft.com/office/officeart/2018/5/layout/CenteredIconLabelDescriptionList"/>
    <dgm:cxn modelId="{EA478A7F-4215-477E-8552-EF593FB8C690}" type="presParOf" srcId="{D2D2C604-37FA-43FF-8F6E-71FDF1CB6927}" destId="{A1E31068-A47C-4BA3-B8CD-B452A107C888}" srcOrd="1" destOrd="0" presId="urn:microsoft.com/office/officeart/2018/5/layout/CenteredIconLabelDescriptionList"/>
    <dgm:cxn modelId="{B0612233-AA38-403A-860B-7FC81BA14BFE}" type="presParOf" srcId="{D2D2C604-37FA-43FF-8F6E-71FDF1CB6927}" destId="{2AD0B9F0-420E-4145-8951-B8A85FD22A0E}" srcOrd="2" destOrd="0" presId="urn:microsoft.com/office/officeart/2018/5/layout/CenteredIconLabelDescriptionList"/>
    <dgm:cxn modelId="{59E3941A-76FE-41AF-8B37-828407886BAE}" type="presParOf" srcId="{D2D2C604-37FA-43FF-8F6E-71FDF1CB6927}" destId="{6F41A2D2-6CDD-4E90-9CFD-04007C3175E9}" srcOrd="3" destOrd="0" presId="urn:microsoft.com/office/officeart/2018/5/layout/CenteredIconLabelDescriptionList"/>
    <dgm:cxn modelId="{494C0B09-590B-41A8-9445-3785C62E171D}" type="presParOf" srcId="{D2D2C604-37FA-43FF-8F6E-71FDF1CB6927}" destId="{D49DE862-D4FA-452E-88AB-F7B007BA9C57}" srcOrd="4" destOrd="0" presId="urn:microsoft.com/office/officeart/2018/5/layout/CenteredIconLabelDescriptionList"/>
    <dgm:cxn modelId="{6CC82ADD-8671-47B1-BFA3-0BAAA96DDB34}" type="presParOf" srcId="{7E115B49-999C-4B90-B978-15328EBC5D29}" destId="{6C28C848-B376-41FE-A0FF-FD1137BEECFB}" srcOrd="3" destOrd="0" presId="urn:microsoft.com/office/officeart/2018/5/layout/CenteredIconLabelDescriptionList"/>
    <dgm:cxn modelId="{84741C55-73D5-4FAE-8EBF-F107638A8DC6}" type="presParOf" srcId="{7E115B49-999C-4B90-B978-15328EBC5D29}" destId="{8524D165-FF4C-4AFC-8028-BCC1F20D915D}" srcOrd="4" destOrd="0" presId="urn:microsoft.com/office/officeart/2018/5/layout/CenteredIconLabelDescriptionList"/>
    <dgm:cxn modelId="{D572CF18-5ECE-488A-846A-4176B9DD2436}" type="presParOf" srcId="{8524D165-FF4C-4AFC-8028-BCC1F20D915D}" destId="{6DE43A20-8A41-416A-BBAD-2A54505F0621}" srcOrd="0" destOrd="0" presId="urn:microsoft.com/office/officeart/2018/5/layout/CenteredIconLabelDescriptionList"/>
    <dgm:cxn modelId="{51233EDC-4EFD-4C38-8ACF-A3171F944FB9}" type="presParOf" srcId="{8524D165-FF4C-4AFC-8028-BCC1F20D915D}" destId="{FD066BE9-4080-4F7E-8A90-61531B25F1C3}" srcOrd="1" destOrd="0" presId="urn:microsoft.com/office/officeart/2018/5/layout/CenteredIconLabelDescriptionList"/>
    <dgm:cxn modelId="{D91EB38D-8AE5-4DC0-9455-6273471114C0}" type="presParOf" srcId="{8524D165-FF4C-4AFC-8028-BCC1F20D915D}" destId="{662C367E-FE06-4B3F-B66D-0F75224232C3}" srcOrd="2" destOrd="0" presId="urn:microsoft.com/office/officeart/2018/5/layout/CenteredIconLabelDescriptionList"/>
    <dgm:cxn modelId="{A89BD7FD-9D86-4692-A647-23D755D94B0A}" type="presParOf" srcId="{8524D165-FF4C-4AFC-8028-BCC1F20D915D}" destId="{B953D014-C18E-493D-BEFD-157C77D8E15D}" srcOrd="3" destOrd="0" presId="urn:microsoft.com/office/officeart/2018/5/layout/CenteredIconLabelDescriptionList"/>
    <dgm:cxn modelId="{415D52DE-75AB-438C-B2B1-91DE8637CA6A}" type="presParOf" srcId="{8524D165-FF4C-4AFC-8028-BCC1F20D915D}" destId="{9A0F2A04-0061-4836-94FB-ED60BB359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1002B3-8DDE-4917-816C-829C694A9B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45B30F-2B3D-4BA6-9BC6-590B9CF003AB}">
      <dgm:prSet/>
      <dgm:spPr/>
      <dgm:t>
        <a:bodyPr/>
        <a:lstStyle/>
        <a:p>
          <a:r>
            <a:rPr lang="en-US"/>
            <a:t>toupper()</a:t>
          </a:r>
        </a:p>
      </dgm:t>
    </dgm:pt>
    <dgm:pt modelId="{C4984F1E-5E1F-44F1-97F8-9DD45A09D73E}" type="parTrans" cxnId="{4F421670-D5D4-42F3-AB54-3F0B4EF60654}">
      <dgm:prSet/>
      <dgm:spPr/>
      <dgm:t>
        <a:bodyPr/>
        <a:lstStyle/>
        <a:p>
          <a:endParaRPr lang="en-US"/>
        </a:p>
      </dgm:t>
    </dgm:pt>
    <dgm:pt modelId="{CF159090-4F59-4D60-ADBF-E1F2E3BC4C01}" type="sibTrans" cxnId="{4F421670-D5D4-42F3-AB54-3F0B4EF60654}">
      <dgm:prSet/>
      <dgm:spPr/>
      <dgm:t>
        <a:bodyPr/>
        <a:lstStyle/>
        <a:p>
          <a:endParaRPr lang="en-US"/>
        </a:p>
      </dgm:t>
    </dgm:pt>
    <dgm:pt modelId="{3446FA54-7125-43FC-94F2-A410B9CDDB87}">
      <dgm:prSet/>
      <dgm:spPr/>
      <dgm:t>
        <a:bodyPr/>
        <a:lstStyle/>
        <a:p>
          <a:r>
            <a:rPr lang="en-US" dirty="0"/>
            <a:t>Uppercase All Text</a:t>
          </a:r>
        </a:p>
        <a:p>
          <a:r>
            <a:rPr lang="en-US" dirty="0" err="1"/>
            <a:t>toupper</a:t>
          </a:r>
          <a:r>
            <a:rPr lang="en-US" dirty="0"/>
            <a:t>(</a:t>
          </a:r>
          <a:r>
            <a:rPr lang="en-US" dirty="0" err="1"/>
            <a:t>dat$var</a:t>
          </a:r>
          <a:r>
            <a:rPr lang="en-US" dirty="0"/>
            <a:t>)</a:t>
          </a:r>
        </a:p>
      </dgm:t>
    </dgm:pt>
    <dgm:pt modelId="{8915DBE1-3FB8-4F72-9625-845A489E81FA}" type="parTrans" cxnId="{D8FBF4D2-F09F-4380-B84E-32CF7AEF8D94}">
      <dgm:prSet/>
      <dgm:spPr/>
      <dgm:t>
        <a:bodyPr/>
        <a:lstStyle/>
        <a:p>
          <a:endParaRPr lang="en-US"/>
        </a:p>
      </dgm:t>
    </dgm:pt>
    <dgm:pt modelId="{398FD081-CA5E-4A34-ADA5-967BF2315D21}" type="sibTrans" cxnId="{D8FBF4D2-F09F-4380-B84E-32CF7AEF8D94}">
      <dgm:prSet/>
      <dgm:spPr/>
      <dgm:t>
        <a:bodyPr/>
        <a:lstStyle/>
        <a:p>
          <a:endParaRPr lang="en-US"/>
        </a:p>
      </dgm:t>
    </dgm:pt>
    <dgm:pt modelId="{32446732-903A-48B8-BBBA-88F6AB892498}">
      <dgm:prSet/>
      <dgm:spPr/>
      <dgm:t>
        <a:bodyPr/>
        <a:lstStyle/>
        <a:p>
          <a:r>
            <a:rPr lang="en-US"/>
            <a:t>tolower()</a:t>
          </a:r>
        </a:p>
      </dgm:t>
    </dgm:pt>
    <dgm:pt modelId="{792CC15C-38A2-435E-9DCB-75A66C061CF9}" type="parTrans" cxnId="{B58DA712-5B21-4CDB-A4A5-215F261A5C9C}">
      <dgm:prSet/>
      <dgm:spPr/>
      <dgm:t>
        <a:bodyPr/>
        <a:lstStyle/>
        <a:p>
          <a:endParaRPr lang="en-US"/>
        </a:p>
      </dgm:t>
    </dgm:pt>
    <dgm:pt modelId="{C5688572-154B-40D0-A5C3-76789110A513}" type="sibTrans" cxnId="{B58DA712-5B21-4CDB-A4A5-215F261A5C9C}">
      <dgm:prSet/>
      <dgm:spPr/>
      <dgm:t>
        <a:bodyPr/>
        <a:lstStyle/>
        <a:p>
          <a:endParaRPr lang="en-US"/>
        </a:p>
      </dgm:t>
    </dgm:pt>
    <dgm:pt modelId="{8C7BE648-A8CB-424C-8396-45495A8CD1FF}">
      <dgm:prSet/>
      <dgm:spPr/>
      <dgm:t>
        <a:bodyPr/>
        <a:lstStyle/>
        <a:p>
          <a:r>
            <a:rPr lang="en-US"/>
            <a:t>Lowercase All Text</a:t>
          </a:r>
        </a:p>
      </dgm:t>
    </dgm:pt>
    <dgm:pt modelId="{4A7E8007-21BA-4F6E-8E62-05122FADF857}" type="parTrans" cxnId="{A4AD9238-19A3-46CC-A029-DD00D0D8246F}">
      <dgm:prSet/>
      <dgm:spPr/>
      <dgm:t>
        <a:bodyPr/>
        <a:lstStyle/>
        <a:p>
          <a:endParaRPr lang="en-US"/>
        </a:p>
      </dgm:t>
    </dgm:pt>
    <dgm:pt modelId="{775E07BE-910B-4FA3-9A9A-7BA6E11B379D}" type="sibTrans" cxnId="{A4AD9238-19A3-46CC-A029-DD00D0D8246F}">
      <dgm:prSet/>
      <dgm:spPr/>
      <dgm:t>
        <a:bodyPr/>
        <a:lstStyle/>
        <a:p>
          <a:endParaRPr lang="en-US"/>
        </a:p>
      </dgm:t>
    </dgm:pt>
    <dgm:pt modelId="{9D1D21A6-4A19-4A38-A02F-19B9A4C85EB7}">
      <dgm:prSet/>
      <dgm:spPr/>
      <dgm:t>
        <a:bodyPr/>
        <a:lstStyle/>
        <a:p>
          <a:r>
            <a:rPr lang="en-US"/>
            <a:t>tolower(names(dat))</a:t>
          </a:r>
        </a:p>
      </dgm:t>
    </dgm:pt>
    <dgm:pt modelId="{1494778D-A1A6-4FC3-B3C0-3FFF504D254F}" type="parTrans" cxnId="{06E73DF9-4D6C-4C6F-AE98-DF16134C10C4}">
      <dgm:prSet/>
      <dgm:spPr/>
      <dgm:t>
        <a:bodyPr/>
        <a:lstStyle/>
        <a:p>
          <a:endParaRPr lang="en-US"/>
        </a:p>
      </dgm:t>
    </dgm:pt>
    <dgm:pt modelId="{814F87FD-C3E6-45BD-A613-0D97E90C7791}" type="sibTrans" cxnId="{06E73DF9-4D6C-4C6F-AE98-DF16134C10C4}">
      <dgm:prSet/>
      <dgm:spPr/>
      <dgm:t>
        <a:bodyPr/>
        <a:lstStyle/>
        <a:p>
          <a:endParaRPr lang="en-US"/>
        </a:p>
      </dgm:t>
    </dgm:pt>
    <dgm:pt modelId="{1286C3E8-7F7D-4195-8E0B-6A1F0C4B04A8}">
      <dgm:prSet/>
      <dgm:spPr/>
      <dgm:t>
        <a:bodyPr/>
        <a:lstStyle/>
        <a:p>
          <a:r>
            <a:rPr lang="en-US"/>
            <a:t>strsplit()</a:t>
          </a:r>
        </a:p>
      </dgm:t>
    </dgm:pt>
    <dgm:pt modelId="{B8ABCF2A-7B6D-4D84-926F-55F0004C0FBC}" type="parTrans" cxnId="{A3506B17-8EDD-45CE-A386-746BBC4C6BF0}">
      <dgm:prSet/>
      <dgm:spPr/>
      <dgm:t>
        <a:bodyPr/>
        <a:lstStyle/>
        <a:p>
          <a:endParaRPr lang="en-US"/>
        </a:p>
      </dgm:t>
    </dgm:pt>
    <dgm:pt modelId="{4C9DE246-9D72-4690-8AA9-E6CF9B75BB59}" type="sibTrans" cxnId="{A3506B17-8EDD-45CE-A386-746BBC4C6BF0}">
      <dgm:prSet/>
      <dgm:spPr/>
      <dgm:t>
        <a:bodyPr/>
        <a:lstStyle/>
        <a:p>
          <a:endParaRPr lang="en-US"/>
        </a:p>
      </dgm:t>
    </dgm:pt>
    <dgm:pt modelId="{267C6788-E5DA-4DB1-B2A7-0A6941AD9FA4}">
      <dgm:prSet/>
      <dgm:spPr/>
      <dgm:t>
        <a:bodyPr/>
        <a:lstStyle/>
        <a:p>
          <a:r>
            <a:rPr lang="en-US"/>
            <a:t>Splits text by a common delimiter or position</a:t>
          </a:r>
        </a:p>
      </dgm:t>
    </dgm:pt>
    <dgm:pt modelId="{8C4B7373-AA77-4EC9-931F-23DB325CB708}" type="parTrans" cxnId="{AE33EB9E-52EB-449A-A9B3-AB9C56F830A9}">
      <dgm:prSet/>
      <dgm:spPr/>
      <dgm:t>
        <a:bodyPr/>
        <a:lstStyle/>
        <a:p>
          <a:endParaRPr lang="en-US"/>
        </a:p>
      </dgm:t>
    </dgm:pt>
    <dgm:pt modelId="{69DB82DD-B32E-435F-B1AA-B9781B338CF9}" type="sibTrans" cxnId="{AE33EB9E-52EB-449A-A9B3-AB9C56F830A9}">
      <dgm:prSet/>
      <dgm:spPr/>
      <dgm:t>
        <a:bodyPr/>
        <a:lstStyle/>
        <a:p>
          <a:endParaRPr lang="en-US"/>
        </a:p>
      </dgm:t>
    </dgm:pt>
    <dgm:pt modelId="{ACC37555-B4EC-4734-A637-6150D2DDD09D}" type="pres">
      <dgm:prSet presAssocID="{8E1002B3-8DDE-4917-816C-829C694A9B71}" presName="root" presStyleCnt="0">
        <dgm:presLayoutVars>
          <dgm:dir/>
          <dgm:resizeHandles val="exact"/>
        </dgm:presLayoutVars>
      </dgm:prSet>
      <dgm:spPr/>
    </dgm:pt>
    <dgm:pt modelId="{3E823219-1085-463C-8FC9-E6BE3C9DD0A2}" type="pres">
      <dgm:prSet presAssocID="{6445B30F-2B3D-4BA6-9BC6-590B9CF003AB}" presName="compNode" presStyleCnt="0"/>
      <dgm:spPr/>
    </dgm:pt>
    <dgm:pt modelId="{BD8E533F-D157-48FE-9064-D9F619B604EB}" type="pres">
      <dgm:prSet presAssocID="{6445B30F-2B3D-4BA6-9BC6-590B9CF003AB}" presName="bgRect" presStyleLbl="bgShp" presStyleIdx="0" presStyleCnt="3"/>
      <dgm:spPr/>
    </dgm:pt>
    <dgm:pt modelId="{340BE2AA-A212-4943-8961-FA4812D520AA}" type="pres">
      <dgm:prSet presAssocID="{6445B30F-2B3D-4BA6-9BC6-590B9CF003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lockwise curve"/>
        </a:ext>
      </dgm:extLst>
    </dgm:pt>
    <dgm:pt modelId="{589D7305-C213-446E-BEAD-08CE753BDC63}" type="pres">
      <dgm:prSet presAssocID="{6445B30F-2B3D-4BA6-9BC6-590B9CF003AB}" presName="spaceRect" presStyleCnt="0"/>
      <dgm:spPr/>
    </dgm:pt>
    <dgm:pt modelId="{9893B6AA-01BD-42BB-830E-EA2FE0A18CE3}" type="pres">
      <dgm:prSet presAssocID="{6445B30F-2B3D-4BA6-9BC6-590B9CF003AB}" presName="parTx" presStyleLbl="revTx" presStyleIdx="0" presStyleCnt="6">
        <dgm:presLayoutVars>
          <dgm:chMax val="0"/>
          <dgm:chPref val="0"/>
        </dgm:presLayoutVars>
      </dgm:prSet>
      <dgm:spPr/>
    </dgm:pt>
    <dgm:pt modelId="{AAFFC9B4-A997-4D84-9E2C-66698375B90F}" type="pres">
      <dgm:prSet presAssocID="{6445B30F-2B3D-4BA6-9BC6-590B9CF003AB}" presName="desTx" presStyleLbl="revTx" presStyleIdx="1" presStyleCnt="6">
        <dgm:presLayoutVars/>
      </dgm:prSet>
      <dgm:spPr/>
    </dgm:pt>
    <dgm:pt modelId="{E870C883-ED45-4821-AEB3-BD6053E2EC47}" type="pres">
      <dgm:prSet presAssocID="{CF159090-4F59-4D60-ADBF-E1F2E3BC4C01}" presName="sibTrans" presStyleCnt="0"/>
      <dgm:spPr/>
    </dgm:pt>
    <dgm:pt modelId="{EC5FAAF1-E443-4352-9DEB-F8863C64DBA3}" type="pres">
      <dgm:prSet presAssocID="{32446732-903A-48B8-BBBA-88F6AB892498}" presName="compNode" presStyleCnt="0"/>
      <dgm:spPr/>
    </dgm:pt>
    <dgm:pt modelId="{33A9ECAE-2122-4472-983C-E9443841315D}" type="pres">
      <dgm:prSet presAssocID="{32446732-903A-48B8-BBBA-88F6AB892498}" presName="bgRect" presStyleLbl="bgShp" presStyleIdx="1" presStyleCnt="3"/>
      <dgm:spPr/>
    </dgm:pt>
    <dgm:pt modelId="{695B95D7-B4DC-4A37-9588-75791D43C381}" type="pres">
      <dgm:prSet presAssocID="{32446732-903A-48B8-BBBA-88F6AB8924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otate right"/>
        </a:ext>
      </dgm:extLst>
    </dgm:pt>
    <dgm:pt modelId="{C402C539-3D4E-4A21-A92F-CA878C400341}" type="pres">
      <dgm:prSet presAssocID="{32446732-903A-48B8-BBBA-88F6AB892498}" presName="spaceRect" presStyleCnt="0"/>
      <dgm:spPr/>
    </dgm:pt>
    <dgm:pt modelId="{60A1E650-371E-471A-9DFF-7823EA0CC057}" type="pres">
      <dgm:prSet presAssocID="{32446732-903A-48B8-BBBA-88F6AB892498}" presName="parTx" presStyleLbl="revTx" presStyleIdx="2" presStyleCnt="6">
        <dgm:presLayoutVars>
          <dgm:chMax val="0"/>
          <dgm:chPref val="0"/>
        </dgm:presLayoutVars>
      </dgm:prSet>
      <dgm:spPr/>
    </dgm:pt>
    <dgm:pt modelId="{87CCB8A2-B323-4A86-8D33-96AE5D9E1FD0}" type="pres">
      <dgm:prSet presAssocID="{32446732-903A-48B8-BBBA-88F6AB892498}" presName="desTx" presStyleLbl="revTx" presStyleIdx="3" presStyleCnt="6">
        <dgm:presLayoutVars/>
      </dgm:prSet>
      <dgm:spPr/>
    </dgm:pt>
    <dgm:pt modelId="{24B54487-80F3-4952-95D5-C30CC7C23A7C}" type="pres">
      <dgm:prSet presAssocID="{C5688572-154B-40D0-A5C3-76789110A513}" presName="sibTrans" presStyleCnt="0"/>
      <dgm:spPr/>
    </dgm:pt>
    <dgm:pt modelId="{0BC8145E-0660-4BC1-9845-346ED9D3B800}" type="pres">
      <dgm:prSet presAssocID="{1286C3E8-7F7D-4195-8E0B-6A1F0C4B04A8}" presName="compNode" presStyleCnt="0"/>
      <dgm:spPr/>
    </dgm:pt>
    <dgm:pt modelId="{DB7D5D63-7ACA-4625-8F36-8148B0159CB3}" type="pres">
      <dgm:prSet presAssocID="{1286C3E8-7F7D-4195-8E0B-6A1F0C4B04A8}" presName="bgRect" presStyleLbl="bgShp" presStyleIdx="2" presStyleCnt="3"/>
      <dgm:spPr/>
    </dgm:pt>
    <dgm:pt modelId="{989C080A-4ED3-4D6A-BCC1-7819A3A8A3C9}" type="pres">
      <dgm:prSet presAssocID="{1286C3E8-7F7D-4195-8E0B-6A1F0C4B04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BD25C1A-0906-42B5-A8FC-4A7C9360703F}" type="pres">
      <dgm:prSet presAssocID="{1286C3E8-7F7D-4195-8E0B-6A1F0C4B04A8}" presName="spaceRect" presStyleCnt="0"/>
      <dgm:spPr/>
    </dgm:pt>
    <dgm:pt modelId="{27B74026-C80A-4130-8987-C6C12E580D98}" type="pres">
      <dgm:prSet presAssocID="{1286C3E8-7F7D-4195-8E0B-6A1F0C4B04A8}" presName="parTx" presStyleLbl="revTx" presStyleIdx="4" presStyleCnt="6">
        <dgm:presLayoutVars>
          <dgm:chMax val="0"/>
          <dgm:chPref val="0"/>
        </dgm:presLayoutVars>
      </dgm:prSet>
      <dgm:spPr/>
    </dgm:pt>
    <dgm:pt modelId="{95B7F816-5080-4494-A503-35FD8012873A}" type="pres">
      <dgm:prSet presAssocID="{1286C3E8-7F7D-4195-8E0B-6A1F0C4B04A8}" presName="desTx" presStyleLbl="revTx" presStyleIdx="5" presStyleCnt="6">
        <dgm:presLayoutVars/>
      </dgm:prSet>
      <dgm:spPr/>
    </dgm:pt>
  </dgm:ptLst>
  <dgm:cxnLst>
    <dgm:cxn modelId="{B58DA712-5B21-4CDB-A4A5-215F261A5C9C}" srcId="{8E1002B3-8DDE-4917-816C-829C694A9B71}" destId="{32446732-903A-48B8-BBBA-88F6AB892498}" srcOrd="1" destOrd="0" parTransId="{792CC15C-38A2-435E-9DCB-75A66C061CF9}" sibTransId="{C5688572-154B-40D0-A5C3-76789110A513}"/>
    <dgm:cxn modelId="{A3506B17-8EDD-45CE-A386-746BBC4C6BF0}" srcId="{8E1002B3-8DDE-4917-816C-829C694A9B71}" destId="{1286C3E8-7F7D-4195-8E0B-6A1F0C4B04A8}" srcOrd="2" destOrd="0" parTransId="{B8ABCF2A-7B6D-4D84-926F-55F0004C0FBC}" sibTransId="{4C9DE246-9D72-4690-8AA9-E6CF9B75BB59}"/>
    <dgm:cxn modelId="{C8871320-9838-4A2D-9582-0B475EAD9400}" type="presOf" srcId="{8E1002B3-8DDE-4917-816C-829C694A9B71}" destId="{ACC37555-B4EC-4734-A637-6150D2DDD09D}" srcOrd="0" destOrd="0" presId="urn:microsoft.com/office/officeart/2018/2/layout/IconVerticalSolidList"/>
    <dgm:cxn modelId="{7B929521-3822-4272-ACB2-ED6B7C0258FD}" type="presOf" srcId="{1286C3E8-7F7D-4195-8E0B-6A1F0C4B04A8}" destId="{27B74026-C80A-4130-8987-C6C12E580D98}" srcOrd="0" destOrd="0" presId="urn:microsoft.com/office/officeart/2018/2/layout/IconVerticalSolidList"/>
    <dgm:cxn modelId="{FAB9322B-5257-4E43-87E2-F549B3555FF2}" type="presOf" srcId="{6445B30F-2B3D-4BA6-9BC6-590B9CF003AB}" destId="{9893B6AA-01BD-42BB-830E-EA2FE0A18CE3}" srcOrd="0" destOrd="0" presId="urn:microsoft.com/office/officeart/2018/2/layout/IconVerticalSolidList"/>
    <dgm:cxn modelId="{F691C12F-38C3-4776-8107-3E1273339FA7}" type="presOf" srcId="{9D1D21A6-4A19-4A38-A02F-19B9A4C85EB7}" destId="{87CCB8A2-B323-4A86-8D33-96AE5D9E1FD0}" srcOrd="0" destOrd="1" presId="urn:microsoft.com/office/officeart/2018/2/layout/IconVerticalSolidList"/>
    <dgm:cxn modelId="{5847E732-7E08-4BE3-9539-5A286629764E}" type="presOf" srcId="{3446FA54-7125-43FC-94F2-A410B9CDDB87}" destId="{AAFFC9B4-A997-4D84-9E2C-66698375B90F}" srcOrd="0" destOrd="0" presId="urn:microsoft.com/office/officeart/2018/2/layout/IconVerticalSolidList"/>
    <dgm:cxn modelId="{A4AD9238-19A3-46CC-A029-DD00D0D8246F}" srcId="{32446732-903A-48B8-BBBA-88F6AB892498}" destId="{8C7BE648-A8CB-424C-8396-45495A8CD1FF}" srcOrd="0" destOrd="0" parTransId="{4A7E8007-21BA-4F6E-8E62-05122FADF857}" sibTransId="{775E07BE-910B-4FA3-9A9A-7BA6E11B379D}"/>
    <dgm:cxn modelId="{4F421670-D5D4-42F3-AB54-3F0B4EF60654}" srcId="{8E1002B3-8DDE-4917-816C-829C694A9B71}" destId="{6445B30F-2B3D-4BA6-9BC6-590B9CF003AB}" srcOrd="0" destOrd="0" parTransId="{C4984F1E-5E1F-44F1-97F8-9DD45A09D73E}" sibTransId="{CF159090-4F59-4D60-ADBF-E1F2E3BC4C01}"/>
    <dgm:cxn modelId="{E3267B50-B23C-4B3E-A391-A3F824C6D5DD}" type="presOf" srcId="{32446732-903A-48B8-BBBA-88F6AB892498}" destId="{60A1E650-371E-471A-9DFF-7823EA0CC057}" srcOrd="0" destOrd="0" presId="urn:microsoft.com/office/officeart/2018/2/layout/IconVerticalSolidList"/>
    <dgm:cxn modelId="{BA1DCF79-52C5-4E5B-80EF-4F7F8089F180}" type="presOf" srcId="{267C6788-E5DA-4DB1-B2A7-0A6941AD9FA4}" destId="{95B7F816-5080-4494-A503-35FD8012873A}" srcOrd="0" destOrd="0" presId="urn:microsoft.com/office/officeart/2018/2/layout/IconVerticalSolidList"/>
    <dgm:cxn modelId="{AE33EB9E-52EB-449A-A9B3-AB9C56F830A9}" srcId="{1286C3E8-7F7D-4195-8E0B-6A1F0C4B04A8}" destId="{267C6788-E5DA-4DB1-B2A7-0A6941AD9FA4}" srcOrd="0" destOrd="0" parTransId="{8C4B7373-AA77-4EC9-931F-23DB325CB708}" sibTransId="{69DB82DD-B32E-435F-B1AA-B9781B338CF9}"/>
    <dgm:cxn modelId="{D8FBF4D2-F09F-4380-B84E-32CF7AEF8D94}" srcId="{6445B30F-2B3D-4BA6-9BC6-590B9CF003AB}" destId="{3446FA54-7125-43FC-94F2-A410B9CDDB87}" srcOrd="0" destOrd="0" parTransId="{8915DBE1-3FB8-4F72-9625-845A489E81FA}" sibTransId="{398FD081-CA5E-4A34-ADA5-967BF2315D21}"/>
    <dgm:cxn modelId="{06E73DF9-4D6C-4C6F-AE98-DF16134C10C4}" srcId="{32446732-903A-48B8-BBBA-88F6AB892498}" destId="{9D1D21A6-4A19-4A38-A02F-19B9A4C85EB7}" srcOrd="1" destOrd="0" parTransId="{1494778D-A1A6-4FC3-B3C0-3FFF504D254F}" sibTransId="{814F87FD-C3E6-45BD-A613-0D97E90C7791}"/>
    <dgm:cxn modelId="{9C1A18FC-991F-4B8A-80F9-23D5C375E40C}" type="presOf" srcId="{8C7BE648-A8CB-424C-8396-45495A8CD1FF}" destId="{87CCB8A2-B323-4A86-8D33-96AE5D9E1FD0}" srcOrd="0" destOrd="0" presId="urn:microsoft.com/office/officeart/2018/2/layout/IconVerticalSolidList"/>
    <dgm:cxn modelId="{1FBCEA6D-4FB5-4F05-981B-271411FB32BD}" type="presParOf" srcId="{ACC37555-B4EC-4734-A637-6150D2DDD09D}" destId="{3E823219-1085-463C-8FC9-E6BE3C9DD0A2}" srcOrd="0" destOrd="0" presId="urn:microsoft.com/office/officeart/2018/2/layout/IconVerticalSolidList"/>
    <dgm:cxn modelId="{8F8F70E4-2586-400A-9E57-BD720299D393}" type="presParOf" srcId="{3E823219-1085-463C-8FC9-E6BE3C9DD0A2}" destId="{BD8E533F-D157-48FE-9064-D9F619B604EB}" srcOrd="0" destOrd="0" presId="urn:microsoft.com/office/officeart/2018/2/layout/IconVerticalSolidList"/>
    <dgm:cxn modelId="{4725247B-9DA7-4A04-BEDB-CCADF38C09E3}" type="presParOf" srcId="{3E823219-1085-463C-8FC9-E6BE3C9DD0A2}" destId="{340BE2AA-A212-4943-8961-FA4812D520AA}" srcOrd="1" destOrd="0" presId="urn:microsoft.com/office/officeart/2018/2/layout/IconVerticalSolidList"/>
    <dgm:cxn modelId="{3543D1A5-1DCD-4B45-A3E0-288F744B68E1}" type="presParOf" srcId="{3E823219-1085-463C-8FC9-E6BE3C9DD0A2}" destId="{589D7305-C213-446E-BEAD-08CE753BDC63}" srcOrd="2" destOrd="0" presId="urn:microsoft.com/office/officeart/2018/2/layout/IconVerticalSolidList"/>
    <dgm:cxn modelId="{70431FE2-34A5-4591-9EE9-E41FD66F5CEC}" type="presParOf" srcId="{3E823219-1085-463C-8FC9-E6BE3C9DD0A2}" destId="{9893B6AA-01BD-42BB-830E-EA2FE0A18CE3}" srcOrd="3" destOrd="0" presId="urn:microsoft.com/office/officeart/2018/2/layout/IconVerticalSolidList"/>
    <dgm:cxn modelId="{6AFF04C1-2BE2-4886-B5EF-191F12A59E9E}" type="presParOf" srcId="{3E823219-1085-463C-8FC9-E6BE3C9DD0A2}" destId="{AAFFC9B4-A997-4D84-9E2C-66698375B90F}" srcOrd="4" destOrd="0" presId="urn:microsoft.com/office/officeart/2018/2/layout/IconVerticalSolidList"/>
    <dgm:cxn modelId="{C39F572C-1E1E-4CFF-ABB2-FA5D049376BD}" type="presParOf" srcId="{ACC37555-B4EC-4734-A637-6150D2DDD09D}" destId="{E870C883-ED45-4821-AEB3-BD6053E2EC47}" srcOrd="1" destOrd="0" presId="urn:microsoft.com/office/officeart/2018/2/layout/IconVerticalSolidList"/>
    <dgm:cxn modelId="{5FFADEB4-3023-488E-9771-B268274BF163}" type="presParOf" srcId="{ACC37555-B4EC-4734-A637-6150D2DDD09D}" destId="{EC5FAAF1-E443-4352-9DEB-F8863C64DBA3}" srcOrd="2" destOrd="0" presId="urn:microsoft.com/office/officeart/2018/2/layout/IconVerticalSolidList"/>
    <dgm:cxn modelId="{D42F1B5E-4D96-4302-B94C-E49B1AD209CA}" type="presParOf" srcId="{EC5FAAF1-E443-4352-9DEB-F8863C64DBA3}" destId="{33A9ECAE-2122-4472-983C-E9443841315D}" srcOrd="0" destOrd="0" presId="urn:microsoft.com/office/officeart/2018/2/layout/IconVerticalSolidList"/>
    <dgm:cxn modelId="{E69710CB-5F92-4B20-B29D-49E2F21456F4}" type="presParOf" srcId="{EC5FAAF1-E443-4352-9DEB-F8863C64DBA3}" destId="{695B95D7-B4DC-4A37-9588-75791D43C381}" srcOrd="1" destOrd="0" presId="urn:microsoft.com/office/officeart/2018/2/layout/IconVerticalSolidList"/>
    <dgm:cxn modelId="{70F32D32-7BF0-4266-9D03-A469C044FC31}" type="presParOf" srcId="{EC5FAAF1-E443-4352-9DEB-F8863C64DBA3}" destId="{C402C539-3D4E-4A21-A92F-CA878C400341}" srcOrd="2" destOrd="0" presId="urn:microsoft.com/office/officeart/2018/2/layout/IconVerticalSolidList"/>
    <dgm:cxn modelId="{737EA662-95E7-4180-AECA-1CC7623A4C0A}" type="presParOf" srcId="{EC5FAAF1-E443-4352-9DEB-F8863C64DBA3}" destId="{60A1E650-371E-471A-9DFF-7823EA0CC057}" srcOrd="3" destOrd="0" presId="urn:microsoft.com/office/officeart/2018/2/layout/IconVerticalSolidList"/>
    <dgm:cxn modelId="{7AF8A2A6-509D-4C7C-A49E-5448B2853C2D}" type="presParOf" srcId="{EC5FAAF1-E443-4352-9DEB-F8863C64DBA3}" destId="{87CCB8A2-B323-4A86-8D33-96AE5D9E1FD0}" srcOrd="4" destOrd="0" presId="urn:microsoft.com/office/officeart/2018/2/layout/IconVerticalSolidList"/>
    <dgm:cxn modelId="{254C0285-6E62-4107-A929-2C9A81F14DED}" type="presParOf" srcId="{ACC37555-B4EC-4734-A637-6150D2DDD09D}" destId="{24B54487-80F3-4952-95D5-C30CC7C23A7C}" srcOrd="3" destOrd="0" presId="urn:microsoft.com/office/officeart/2018/2/layout/IconVerticalSolidList"/>
    <dgm:cxn modelId="{4B2A9627-200B-4B4B-9256-79DAB5BEEABE}" type="presParOf" srcId="{ACC37555-B4EC-4734-A637-6150D2DDD09D}" destId="{0BC8145E-0660-4BC1-9845-346ED9D3B800}" srcOrd="4" destOrd="0" presId="urn:microsoft.com/office/officeart/2018/2/layout/IconVerticalSolidList"/>
    <dgm:cxn modelId="{A4E83189-7E50-44EF-B918-91896948ACD5}" type="presParOf" srcId="{0BC8145E-0660-4BC1-9845-346ED9D3B800}" destId="{DB7D5D63-7ACA-4625-8F36-8148B0159CB3}" srcOrd="0" destOrd="0" presId="urn:microsoft.com/office/officeart/2018/2/layout/IconVerticalSolidList"/>
    <dgm:cxn modelId="{6FB0D66F-751E-4E7A-AE80-435175968A54}" type="presParOf" srcId="{0BC8145E-0660-4BC1-9845-346ED9D3B800}" destId="{989C080A-4ED3-4D6A-BCC1-7819A3A8A3C9}" srcOrd="1" destOrd="0" presId="urn:microsoft.com/office/officeart/2018/2/layout/IconVerticalSolidList"/>
    <dgm:cxn modelId="{0A2C1414-A678-40F7-A0FF-B668B6959831}" type="presParOf" srcId="{0BC8145E-0660-4BC1-9845-346ED9D3B800}" destId="{CBD25C1A-0906-42B5-A8FC-4A7C9360703F}" srcOrd="2" destOrd="0" presId="urn:microsoft.com/office/officeart/2018/2/layout/IconVerticalSolidList"/>
    <dgm:cxn modelId="{DCDE34B9-6CA5-4C90-96DE-B36EABA2BFCE}" type="presParOf" srcId="{0BC8145E-0660-4BC1-9845-346ED9D3B800}" destId="{27B74026-C80A-4130-8987-C6C12E580D98}" srcOrd="3" destOrd="0" presId="urn:microsoft.com/office/officeart/2018/2/layout/IconVerticalSolidList"/>
    <dgm:cxn modelId="{8B26F656-3DEF-4996-B3D1-6DA7F5890B61}" type="presParOf" srcId="{0BC8145E-0660-4BC1-9845-346ED9D3B800}" destId="{95B7F816-5080-4494-A503-35FD8012873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925A4-6903-44B8-921C-85FC7AD4840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2A9434-3FB5-4DB9-832F-5CB05803BBFD}">
      <dgm:prSet/>
      <dgm:spPr/>
      <dgm:t>
        <a:bodyPr/>
        <a:lstStyle/>
        <a:p>
          <a:r>
            <a:rPr lang="en-US"/>
            <a:t>Exact Matches</a:t>
          </a:r>
        </a:p>
      </dgm:t>
    </dgm:pt>
    <dgm:pt modelId="{6C7E60DC-4DAD-48D3-BB7F-3069F6590B73}" type="parTrans" cxnId="{EC2C8A7C-4C8C-4605-B2A1-2D81193F5C14}">
      <dgm:prSet/>
      <dgm:spPr/>
      <dgm:t>
        <a:bodyPr/>
        <a:lstStyle/>
        <a:p>
          <a:endParaRPr lang="en-US"/>
        </a:p>
      </dgm:t>
    </dgm:pt>
    <dgm:pt modelId="{5FFD1B32-7840-4B7A-A342-3860A7702125}" type="sibTrans" cxnId="{EC2C8A7C-4C8C-4605-B2A1-2D81193F5C14}">
      <dgm:prSet/>
      <dgm:spPr/>
      <dgm:t>
        <a:bodyPr/>
        <a:lstStyle/>
        <a:p>
          <a:endParaRPr lang="en-US"/>
        </a:p>
      </dgm:t>
    </dgm:pt>
    <dgm:pt modelId="{C912DCC0-A357-475F-868F-E5020F7E6207}">
      <dgm:prSet/>
      <dgm:spPr/>
      <dgm:t>
        <a:bodyPr/>
        <a:lstStyle/>
        <a:p>
          <a:r>
            <a:rPr lang="en-US"/>
            <a:t>Quotes “”</a:t>
          </a:r>
        </a:p>
      </dgm:t>
    </dgm:pt>
    <dgm:pt modelId="{3F0333B2-33D9-46B7-9136-9C261C5AEC72}" type="parTrans" cxnId="{93989923-0A0D-4C18-9D07-6363B1465BC4}">
      <dgm:prSet/>
      <dgm:spPr/>
      <dgm:t>
        <a:bodyPr/>
        <a:lstStyle/>
        <a:p>
          <a:endParaRPr lang="en-US"/>
        </a:p>
      </dgm:t>
    </dgm:pt>
    <dgm:pt modelId="{7E5E53E2-F15C-4D37-B628-37CEC715DCE1}" type="sibTrans" cxnId="{93989923-0A0D-4C18-9D07-6363B1465BC4}">
      <dgm:prSet/>
      <dgm:spPr/>
      <dgm:t>
        <a:bodyPr/>
        <a:lstStyle/>
        <a:p>
          <a:endParaRPr lang="en-US"/>
        </a:p>
      </dgm:t>
    </dgm:pt>
    <dgm:pt modelId="{1F0C04D6-2D81-44B2-AC9C-CB2733E6EFD1}">
      <dgm:prSet/>
      <dgm:spPr/>
      <dgm:t>
        <a:bodyPr/>
        <a:lstStyle/>
        <a:p>
          <a:r>
            <a:rPr lang="en-US"/>
            <a:t>Any Character</a:t>
          </a:r>
        </a:p>
      </dgm:t>
    </dgm:pt>
    <dgm:pt modelId="{7673F553-9A3C-4F4E-A841-BA9B852FE42C}" type="parTrans" cxnId="{D9DFE9AF-8D9F-45A3-94F0-382CD0351E60}">
      <dgm:prSet/>
      <dgm:spPr/>
      <dgm:t>
        <a:bodyPr/>
        <a:lstStyle/>
        <a:p>
          <a:endParaRPr lang="en-US"/>
        </a:p>
      </dgm:t>
    </dgm:pt>
    <dgm:pt modelId="{378B16D1-D287-4DA0-8D20-483A513161C3}" type="sibTrans" cxnId="{D9DFE9AF-8D9F-45A3-94F0-382CD0351E60}">
      <dgm:prSet/>
      <dgm:spPr/>
      <dgm:t>
        <a:bodyPr/>
        <a:lstStyle/>
        <a:p>
          <a:endParaRPr lang="en-US"/>
        </a:p>
      </dgm:t>
    </dgm:pt>
    <dgm:pt modelId="{A6BB7D06-64B1-496B-8695-4886A1BD6E67}">
      <dgm:prSet/>
      <dgm:spPr/>
      <dgm:t>
        <a:bodyPr/>
        <a:lstStyle/>
        <a:p>
          <a:r>
            <a:rPr lang="en-US"/>
            <a:t>Period .</a:t>
          </a:r>
        </a:p>
      </dgm:t>
    </dgm:pt>
    <dgm:pt modelId="{85A58D42-56C1-4150-83B6-4A6BFDF88B55}" type="parTrans" cxnId="{070E8375-A4A8-44D3-A95C-54670F567904}">
      <dgm:prSet/>
      <dgm:spPr/>
      <dgm:t>
        <a:bodyPr/>
        <a:lstStyle/>
        <a:p>
          <a:endParaRPr lang="en-US"/>
        </a:p>
      </dgm:t>
    </dgm:pt>
    <dgm:pt modelId="{899A0DEE-E27E-48BA-B80E-DFB3BF7B7877}" type="sibTrans" cxnId="{070E8375-A4A8-44D3-A95C-54670F567904}">
      <dgm:prSet/>
      <dgm:spPr/>
      <dgm:t>
        <a:bodyPr/>
        <a:lstStyle/>
        <a:p>
          <a:endParaRPr lang="en-US"/>
        </a:p>
      </dgm:t>
    </dgm:pt>
    <dgm:pt modelId="{27A4F0D5-0E3E-43BF-9270-B587553F75BC}">
      <dgm:prSet/>
      <dgm:spPr/>
      <dgm:t>
        <a:bodyPr/>
        <a:lstStyle/>
        <a:p>
          <a:r>
            <a:rPr lang="en-US"/>
            <a:t>Escapes</a:t>
          </a:r>
        </a:p>
      </dgm:t>
    </dgm:pt>
    <dgm:pt modelId="{D47A82D7-7329-409B-B5B1-5D9E64784823}" type="parTrans" cxnId="{D538D18C-A44A-45E6-8206-AA9EAFBD7AA1}">
      <dgm:prSet/>
      <dgm:spPr/>
      <dgm:t>
        <a:bodyPr/>
        <a:lstStyle/>
        <a:p>
          <a:endParaRPr lang="en-US"/>
        </a:p>
      </dgm:t>
    </dgm:pt>
    <dgm:pt modelId="{417CE2F3-41D5-4138-89C5-D5F22AC9577F}" type="sibTrans" cxnId="{D538D18C-A44A-45E6-8206-AA9EAFBD7AA1}">
      <dgm:prSet/>
      <dgm:spPr/>
      <dgm:t>
        <a:bodyPr/>
        <a:lstStyle/>
        <a:p>
          <a:endParaRPr lang="en-US"/>
        </a:p>
      </dgm:t>
    </dgm:pt>
    <dgm:pt modelId="{622D20AC-4848-4F12-AD5C-C3CD15317472}">
      <dgm:prSet/>
      <dgm:spPr/>
      <dgm:t>
        <a:bodyPr/>
        <a:lstStyle/>
        <a:p>
          <a:r>
            <a:rPr lang="en-US"/>
            <a:t>Backslash \</a:t>
          </a:r>
        </a:p>
      </dgm:t>
    </dgm:pt>
    <dgm:pt modelId="{239FCD35-14BD-46FB-A16F-8AE6995F989D}" type="parTrans" cxnId="{1BD314D0-258B-488D-BA2F-DE64EE974F19}">
      <dgm:prSet/>
      <dgm:spPr/>
      <dgm:t>
        <a:bodyPr/>
        <a:lstStyle/>
        <a:p>
          <a:endParaRPr lang="en-US"/>
        </a:p>
      </dgm:t>
    </dgm:pt>
    <dgm:pt modelId="{23E8DDE7-FD91-4BEA-A478-2ABA6085C31A}" type="sibTrans" cxnId="{1BD314D0-258B-488D-BA2F-DE64EE974F19}">
      <dgm:prSet/>
      <dgm:spPr/>
      <dgm:t>
        <a:bodyPr/>
        <a:lstStyle/>
        <a:p>
          <a:endParaRPr lang="en-US"/>
        </a:p>
      </dgm:t>
    </dgm:pt>
    <dgm:pt modelId="{0B5AA18A-0956-4156-81EA-4BE6B13E10B9}">
      <dgm:prSet/>
      <dgm:spPr/>
      <dgm:t>
        <a:bodyPr/>
        <a:lstStyle/>
        <a:p>
          <a:r>
            <a:rPr lang="en-US"/>
            <a:t>Ex: Makes the period a literal \. is not the same as .</a:t>
          </a:r>
        </a:p>
      </dgm:t>
    </dgm:pt>
    <dgm:pt modelId="{1AC4BDAF-75EC-4EAA-97F6-3D29A958586F}" type="parTrans" cxnId="{487BBBB6-90A0-49A3-90A6-D79F0C875F40}">
      <dgm:prSet/>
      <dgm:spPr/>
      <dgm:t>
        <a:bodyPr/>
        <a:lstStyle/>
        <a:p>
          <a:endParaRPr lang="en-US"/>
        </a:p>
      </dgm:t>
    </dgm:pt>
    <dgm:pt modelId="{023D018F-006F-4560-B4F2-CC19747908B5}" type="sibTrans" cxnId="{487BBBB6-90A0-49A3-90A6-D79F0C875F40}">
      <dgm:prSet/>
      <dgm:spPr/>
      <dgm:t>
        <a:bodyPr/>
        <a:lstStyle/>
        <a:p>
          <a:endParaRPr lang="en-US"/>
        </a:p>
      </dgm:t>
    </dgm:pt>
    <dgm:pt modelId="{510406D6-E005-4838-92F3-88E5A00A636E}">
      <dgm:prSet/>
      <dgm:spPr/>
      <dgm:t>
        <a:bodyPr/>
        <a:lstStyle/>
        <a:p>
          <a:r>
            <a:rPr lang="en-US"/>
            <a:t>Anchors</a:t>
          </a:r>
        </a:p>
      </dgm:t>
    </dgm:pt>
    <dgm:pt modelId="{8AC37684-BEB4-4BCE-858A-4DC63C12A8C0}" type="parTrans" cxnId="{B0AEB985-0507-4B6A-93B2-2A08838CCE53}">
      <dgm:prSet/>
      <dgm:spPr/>
      <dgm:t>
        <a:bodyPr/>
        <a:lstStyle/>
        <a:p>
          <a:endParaRPr lang="en-US"/>
        </a:p>
      </dgm:t>
    </dgm:pt>
    <dgm:pt modelId="{3B2122C7-2A71-4A18-963F-8ED45D7D6859}" type="sibTrans" cxnId="{B0AEB985-0507-4B6A-93B2-2A08838CCE53}">
      <dgm:prSet/>
      <dgm:spPr/>
      <dgm:t>
        <a:bodyPr/>
        <a:lstStyle/>
        <a:p>
          <a:endParaRPr lang="en-US"/>
        </a:p>
      </dgm:t>
    </dgm:pt>
    <dgm:pt modelId="{C73CCB52-F811-4FC1-B20B-687839223876}">
      <dgm:prSet/>
      <dgm:spPr/>
      <dgm:t>
        <a:bodyPr/>
        <a:lstStyle/>
        <a:p>
          <a:r>
            <a:rPr lang="en-US"/>
            <a:t>^ - Start of the string</a:t>
          </a:r>
        </a:p>
      </dgm:t>
    </dgm:pt>
    <dgm:pt modelId="{2AF79153-63E3-4E50-802F-A3126BD26D35}" type="parTrans" cxnId="{2637E3CB-BD88-4819-96F7-43DA0E2978FF}">
      <dgm:prSet/>
      <dgm:spPr/>
      <dgm:t>
        <a:bodyPr/>
        <a:lstStyle/>
        <a:p>
          <a:endParaRPr lang="en-US"/>
        </a:p>
      </dgm:t>
    </dgm:pt>
    <dgm:pt modelId="{0351A960-6A65-42ED-AC05-108B7A229D5D}" type="sibTrans" cxnId="{2637E3CB-BD88-4819-96F7-43DA0E2978FF}">
      <dgm:prSet/>
      <dgm:spPr/>
      <dgm:t>
        <a:bodyPr/>
        <a:lstStyle/>
        <a:p>
          <a:endParaRPr lang="en-US"/>
        </a:p>
      </dgm:t>
    </dgm:pt>
    <dgm:pt modelId="{F6F9C159-D961-4955-BA79-0C876884626A}">
      <dgm:prSet/>
      <dgm:spPr/>
      <dgm:t>
        <a:bodyPr/>
        <a:lstStyle/>
        <a:p>
          <a:r>
            <a:rPr lang="en-US"/>
            <a:t>$ - End of the string</a:t>
          </a:r>
        </a:p>
      </dgm:t>
    </dgm:pt>
    <dgm:pt modelId="{C3121152-23F7-436B-9A50-1EFEA22974FD}" type="parTrans" cxnId="{EAD9C65E-04E5-4C41-8E73-1DAFB62254BE}">
      <dgm:prSet/>
      <dgm:spPr/>
      <dgm:t>
        <a:bodyPr/>
        <a:lstStyle/>
        <a:p>
          <a:endParaRPr lang="en-US"/>
        </a:p>
      </dgm:t>
    </dgm:pt>
    <dgm:pt modelId="{DB4E1C1B-F443-44A8-A697-94345B03BB8F}" type="sibTrans" cxnId="{EAD9C65E-04E5-4C41-8E73-1DAFB62254BE}">
      <dgm:prSet/>
      <dgm:spPr/>
      <dgm:t>
        <a:bodyPr/>
        <a:lstStyle/>
        <a:p>
          <a:endParaRPr lang="en-US"/>
        </a:p>
      </dgm:t>
    </dgm:pt>
    <dgm:pt modelId="{46272908-2783-42ED-AC5B-DE19348B857C}" type="pres">
      <dgm:prSet presAssocID="{835925A4-6903-44B8-921C-85FC7AD48408}" presName="Name0" presStyleCnt="0">
        <dgm:presLayoutVars>
          <dgm:dir/>
          <dgm:animLvl val="lvl"/>
          <dgm:resizeHandles val="exact"/>
        </dgm:presLayoutVars>
      </dgm:prSet>
      <dgm:spPr/>
    </dgm:pt>
    <dgm:pt modelId="{7C04CDE8-11E6-47ED-9CA7-7B8520470796}" type="pres">
      <dgm:prSet presAssocID="{3F2A9434-3FB5-4DB9-832F-5CB05803BBFD}" presName="composite" presStyleCnt="0"/>
      <dgm:spPr/>
    </dgm:pt>
    <dgm:pt modelId="{D60D47B3-3A9F-4D6A-ADF8-9D187D061A2E}" type="pres">
      <dgm:prSet presAssocID="{3F2A9434-3FB5-4DB9-832F-5CB05803BBF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92CB48F-B4B4-4D17-A924-97D4D7B2B81E}" type="pres">
      <dgm:prSet presAssocID="{3F2A9434-3FB5-4DB9-832F-5CB05803BBFD}" presName="desTx" presStyleLbl="alignAccFollowNode1" presStyleIdx="0" presStyleCnt="4">
        <dgm:presLayoutVars>
          <dgm:bulletEnabled val="1"/>
        </dgm:presLayoutVars>
      </dgm:prSet>
      <dgm:spPr/>
    </dgm:pt>
    <dgm:pt modelId="{B3CF02A9-EF7A-4155-8D41-BBB5FD64841B}" type="pres">
      <dgm:prSet presAssocID="{5FFD1B32-7840-4B7A-A342-3860A7702125}" presName="space" presStyleCnt="0"/>
      <dgm:spPr/>
    </dgm:pt>
    <dgm:pt modelId="{AC143B5A-03B2-4BB6-93A4-D98CCE1DEC48}" type="pres">
      <dgm:prSet presAssocID="{1F0C04D6-2D81-44B2-AC9C-CB2733E6EFD1}" presName="composite" presStyleCnt="0"/>
      <dgm:spPr/>
    </dgm:pt>
    <dgm:pt modelId="{8F59148C-C79D-433D-8222-9B01FE550372}" type="pres">
      <dgm:prSet presAssocID="{1F0C04D6-2D81-44B2-AC9C-CB2733E6EFD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32544EB-FCB2-40C0-8777-D5D1B3856F84}" type="pres">
      <dgm:prSet presAssocID="{1F0C04D6-2D81-44B2-AC9C-CB2733E6EFD1}" presName="desTx" presStyleLbl="alignAccFollowNode1" presStyleIdx="1" presStyleCnt="4">
        <dgm:presLayoutVars>
          <dgm:bulletEnabled val="1"/>
        </dgm:presLayoutVars>
      </dgm:prSet>
      <dgm:spPr/>
    </dgm:pt>
    <dgm:pt modelId="{630D045A-DA82-493B-BB67-543CD3C8EBFD}" type="pres">
      <dgm:prSet presAssocID="{378B16D1-D287-4DA0-8D20-483A513161C3}" presName="space" presStyleCnt="0"/>
      <dgm:spPr/>
    </dgm:pt>
    <dgm:pt modelId="{7541C5BF-8F18-446E-9DCF-C732F9979B13}" type="pres">
      <dgm:prSet presAssocID="{27A4F0D5-0E3E-43BF-9270-B587553F75BC}" presName="composite" presStyleCnt="0"/>
      <dgm:spPr/>
    </dgm:pt>
    <dgm:pt modelId="{1ED513DB-9225-4940-BD88-23618F0F87B3}" type="pres">
      <dgm:prSet presAssocID="{27A4F0D5-0E3E-43BF-9270-B587553F75B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C1E0A55-C2AA-401F-A916-ABDFE97214B7}" type="pres">
      <dgm:prSet presAssocID="{27A4F0D5-0E3E-43BF-9270-B587553F75BC}" presName="desTx" presStyleLbl="alignAccFollowNode1" presStyleIdx="2" presStyleCnt="4">
        <dgm:presLayoutVars>
          <dgm:bulletEnabled val="1"/>
        </dgm:presLayoutVars>
      </dgm:prSet>
      <dgm:spPr/>
    </dgm:pt>
    <dgm:pt modelId="{C2D04573-4CD8-4546-8756-4D8CC340CAA3}" type="pres">
      <dgm:prSet presAssocID="{417CE2F3-41D5-4138-89C5-D5F22AC9577F}" presName="space" presStyleCnt="0"/>
      <dgm:spPr/>
    </dgm:pt>
    <dgm:pt modelId="{D10784ED-CC60-47E6-B098-17AE7BD490C9}" type="pres">
      <dgm:prSet presAssocID="{510406D6-E005-4838-92F3-88E5A00A636E}" presName="composite" presStyleCnt="0"/>
      <dgm:spPr/>
    </dgm:pt>
    <dgm:pt modelId="{CD55BCCD-CA35-4C58-B6D6-6CBED39CD195}" type="pres">
      <dgm:prSet presAssocID="{510406D6-E005-4838-92F3-88E5A00A636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78637ED-BBF2-4FE1-AE22-B5BE5FB8C71B}" type="pres">
      <dgm:prSet presAssocID="{510406D6-E005-4838-92F3-88E5A00A636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E5D141E-6943-4BBB-BFED-4783BF2564F0}" type="presOf" srcId="{C912DCC0-A357-475F-868F-E5020F7E6207}" destId="{892CB48F-B4B4-4D17-A924-97D4D7B2B81E}" srcOrd="0" destOrd="0" presId="urn:microsoft.com/office/officeart/2005/8/layout/hList1"/>
    <dgm:cxn modelId="{93989923-0A0D-4C18-9D07-6363B1465BC4}" srcId="{3F2A9434-3FB5-4DB9-832F-5CB05803BBFD}" destId="{C912DCC0-A357-475F-868F-E5020F7E6207}" srcOrd="0" destOrd="0" parTransId="{3F0333B2-33D9-46B7-9136-9C261C5AEC72}" sibTransId="{7E5E53E2-F15C-4D37-B628-37CEC715DCE1}"/>
    <dgm:cxn modelId="{EAD9C65E-04E5-4C41-8E73-1DAFB62254BE}" srcId="{510406D6-E005-4838-92F3-88E5A00A636E}" destId="{F6F9C159-D961-4955-BA79-0C876884626A}" srcOrd="1" destOrd="0" parTransId="{C3121152-23F7-436B-9A50-1EFEA22974FD}" sibTransId="{DB4E1C1B-F443-44A8-A697-94345B03BB8F}"/>
    <dgm:cxn modelId="{983BEE69-925E-4EE2-92B2-D002EB45F1D9}" type="presOf" srcId="{0B5AA18A-0956-4156-81EA-4BE6B13E10B9}" destId="{DC1E0A55-C2AA-401F-A916-ABDFE97214B7}" srcOrd="0" destOrd="1" presId="urn:microsoft.com/office/officeart/2005/8/layout/hList1"/>
    <dgm:cxn modelId="{070E8375-A4A8-44D3-A95C-54670F567904}" srcId="{1F0C04D6-2D81-44B2-AC9C-CB2733E6EFD1}" destId="{A6BB7D06-64B1-496B-8695-4886A1BD6E67}" srcOrd="0" destOrd="0" parTransId="{85A58D42-56C1-4150-83B6-4A6BFDF88B55}" sibTransId="{899A0DEE-E27E-48BA-B80E-DFB3BF7B7877}"/>
    <dgm:cxn modelId="{3E4B4679-5C7F-4335-A68E-03F780FE2FBC}" type="presOf" srcId="{C73CCB52-F811-4FC1-B20B-687839223876}" destId="{078637ED-BBF2-4FE1-AE22-B5BE5FB8C71B}" srcOrd="0" destOrd="0" presId="urn:microsoft.com/office/officeart/2005/8/layout/hList1"/>
    <dgm:cxn modelId="{1ACEA95A-37E5-490A-9B00-8B870E182421}" type="presOf" srcId="{3F2A9434-3FB5-4DB9-832F-5CB05803BBFD}" destId="{D60D47B3-3A9F-4D6A-ADF8-9D187D061A2E}" srcOrd="0" destOrd="0" presId="urn:microsoft.com/office/officeart/2005/8/layout/hList1"/>
    <dgm:cxn modelId="{EC2C8A7C-4C8C-4605-B2A1-2D81193F5C14}" srcId="{835925A4-6903-44B8-921C-85FC7AD48408}" destId="{3F2A9434-3FB5-4DB9-832F-5CB05803BBFD}" srcOrd="0" destOrd="0" parTransId="{6C7E60DC-4DAD-48D3-BB7F-3069F6590B73}" sibTransId="{5FFD1B32-7840-4B7A-A342-3860A7702125}"/>
    <dgm:cxn modelId="{B0AEB985-0507-4B6A-93B2-2A08838CCE53}" srcId="{835925A4-6903-44B8-921C-85FC7AD48408}" destId="{510406D6-E005-4838-92F3-88E5A00A636E}" srcOrd="3" destOrd="0" parTransId="{8AC37684-BEB4-4BCE-858A-4DC63C12A8C0}" sibTransId="{3B2122C7-2A71-4A18-963F-8ED45D7D6859}"/>
    <dgm:cxn modelId="{D538D18C-A44A-45E6-8206-AA9EAFBD7AA1}" srcId="{835925A4-6903-44B8-921C-85FC7AD48408}" destId="{27A4F0D5-0E3E-43BF-9270-B587553F75BC}" srcOrd="2" destOrd="0" parTransId="{D47A82D7-7329-409B-B5B1-5D9E64784823}" sibTransId="{417CE2F3-41D5-4138-89C5-D5F22AC9577F}"/>
    <dgm:cxn modelId="{4F9D089F-2AE2-4A1B-867B-51949D40A3C6}" type="presOf" srcId="{510406D6-E005-4838-92F3-88E5A00A636E}" destId="{CD55BCCD-CA35-4C58-B6D6-6CBED39CD195}" srcOrd="0" destOrd="0" presId="urn:microsoft.com/office/officeart/2005/8/layout/hList1"/>
    <dgm:cxn modelId="{D349E9A4-C5CE-4B38-AA59-33EE14919D47}" type="presOf" srcId="{1F0C04D6-2D81-44B2-AC9C-CB2733E6EFD1}" destId="{8F59148C-C79D-433D-8222-9B01FE550372}" srcOrd="0" destOrd="0" presId="urn:microsoft.com/office/officeart/2005/8/layout/hList1"/>
    <dgm:cxn modelId="{D9DFE9AF-8D9F-45A3-94F0-382CD0351E60}" srcId="{835925A4-6903-44B8-921C-85FC7AD48408}" destId="{1F0C04D6-2D81-44B2-AC9C-CB2733E6EFD1}" srcOrd="1" destOrd="0" parTransId="{7673F553-9A3C-4F4E-A841-BA9B852FE42C}" sibTransId="{378B16D1-D287-4DA0-8D20-483A513161C3}"/>
    <dgm:cxn modelId="{487BBBB6-90A0-49A3-90A6-D79F0C875F40}" srcId="{27A4F0D5-0E3E-43BF-9270-B587553F75BC}" destId="{0B5AA18A-0956-4156-81EA-4BE6B13E10B9}" srcOrd="1" destOrd="0" parTransId="{1AC4BDAF-75EC-4EAA-97F6-3D29A958586F}" sibTransId="{023D018F-006F-4560-B4F2-CC19747908B5}"/>
    <dgm:cxn modelId="{2637E3CB-BD88-4819-96F7-43DA0E2978FF}" srcId="{510406D6-E005-4838-92F3-88E5A00A636E}" destId="{C73CCB52-F811-4FC1-B20B-687839223876}" srcOrd="0" destOrd="0" parTransId="{2AF79153-63E3-4E50-802F-A3126BD26D35}" sibTransId="{0351A960-6A65-42ED-AC05-108B7A229D5D}"/>
    <dgm:cxn modelId="{1BD314D0-258B-488D-BA2F-DE64EE974F19}" srcId="{27A4F0D5-0E3E-43BF-9270-B587553F75BC}" destId="{622D20AC-4848-4F12-AD5C-C3CD15317472}" srcOrd="0" destOrd="0" parTransId="{239FCD35-14BD-46FB-A16F-8AE6995F989D}" sibTransId="{23E8DDE7-FD91-4BEA-A478-2ABA6085C31A}"/>
    <dgm:cxn modelId="{474633D8-4A7A-4ADD-A029-FC6120F5EA69}" type="presOf" srcId="{27A4F0D5-0E3E-43BF-9270-B587553F75BC}" destId="{1ED513DB-9225-4940-BD88-23618F0F87B3}" srcOrd="0" destOrd="0" presId="urn:microsoft.com/office/officeart/2005/8/layout/hList1"/>
    <dgm:cxn modelId="{CB9320DA-3359-45B3-8B20-D681700D7C66}" type="presOf" srcId="{622D20AC-4848-4F12-AD5C-C3CD15317472}" destId="{DC1E0A55-C2AA-401F-A916-ABDFE97214B7}" srcOrd="0" destOrd="0" presId="urn:microsoft.com/office/officeart/2005/8/layout/hList1"/>
    <dgm:cxn modelId="{F3C17BDC-383B-416B-AC9B-CA8C1DF31647}" type="presOf" srcId="{F6F9C159-D961-4955-BA79-0C876884626A}" destId="{078637ED-BBF2-4FE1-AE22-B5BE5FB8C71B}" srcOrd="0" destOrd="1" presId="urn:microsoft.com/office/officeart/2005/8/layout/hList1"/>
    <dgm:cxn modelId="{7D93FEDD-E92F-4B4F-B83E-CDFD90B7EA79}" type="presOf" srcId="{A6BB7D06-64B1-496B-8695-4886A1BD6E67}" destId="{632544EB-FCB2-40C0-8777-D5D1B3856F84}" srcOrd="0" destOrd="0" presId="urn:microsoft.com/office/officeart/2005/8/layout/hList1"/>
    <dgm:cxn modelId="{EC8B16F3-A5EC-44AC-BFA5-E239788CDB47}" type="presOf" srcId="{835925A4-6903-44B8-921C-85FC7AD48408}" destId="{46272908-2783-42ED-AC5B-DE19348B857C}" srcOrd="0" destOrd="0" presId="urn:microsoft.com/office/officeart/2005/8/layout/hList1"/>
    <dgm:cxn modelId="{08DBD90B-8F17-418C-BE46-57E9E16C9E02}" type="presParOf" srcId="{46272908-2783-42ED-AC5B-DE19348B857C}" destId="{7C04CDE8-11E6-47ED-9CA7-7B8520470796}" srcOrd="0" destOrd="0" presId="urn:microsoft.com/office/officeart/2005/8/layout/hList1"/>
    <dgm:cxn modelId="{E7EDBCC7-BC88-4D5B-8A56-9D84BC580218}" type="presParOf" srcId="{7C04CDE8-11E6-47ED-9CA7-7B8520470796}" destId="{D60D47B3-3A9F-4D6A-ADF8-9D187D061A2E}" srcOrd="0" destOrd="0" presId="urn:microsoft.com/office/officeart/2005/8/layout/hList1"/>
    <dgm:cxn modelId="{F7187FE5-8833-46FC-9464-5A617CD97074}" type="presParOf" srcId="{7C04CDE8-11E6-47ED-9CA7-7B8520470796}" destId="{892CB48F-B4B4-4D17-A924-97D4D7B2B81E}" srcOrd="1" destOrd="0" presId="urn:microsoft.com/office/officeart/2005/8/layout/hList1"/>
    <dgm:cxn modelId="{052526D2-C3E7-430B-A104-98B09C86FF96}" type="presParOf" srcId="{46272908-2783-42ED-AC5B-DE19348B857C}" destId="{B3CF02A9-EF7A-4155-8D41-BBB5FD64841B}" srcOrd="1" destOrd="0" presId="urn:microsoft.com/office/officeart/2005/8/layout/hList1"/>
    <dgm:cxn modelId="{63B9FF88-DD56-414F-A25A-F8308F831DC9}" type="presParOf" srcId="{46272908-2783-42ED-AC5B-DE19348B857C}" destId="{AC143B5A-03B2-4BB6-93A4-D98CCE1DEC48}" srcOrd="2" destOrd="0" presId="urn:microsoft.com/office/officeart/2005/8/layout/hList1"/>
    <dgm:cxn modelId="{57A69558-6C67-4C21-A684-2F82513F659A}" type="presParOf" srcId="{AC143B5A-03B2-4BB6-93A4-D98CCE1DEC48}" destId="{8F59148C-C79D-433D-8222-9B01FE550372}" srcOrd="0" destOrd="0" presId="urn:microsoft.com/office/officeart/2005/8/layout/hList1"/>
    <dgm:cxn modelId="{C6E1196E-73B4-40E9-98B4-84265A35FA9A}" type="presParOf" srcId="{AC143B5A-03B2-4BB6-93A4-D98CCE1DEC48}" destId="{632544EB-FCB2-40C0-8777-D5D1B3856F84}" srcOrd="1" destOrd="0" presId="urn:microsoft.com/office/officeart/2005/8/layout/hList1"/>
    <dgm:cxn modelId="{A61F5293-57EF-4A57-8D10-5C1E6CDCA9F6}" type="presParOf" srcId="{46272908-2783-42ED-AC5B-DE19348B857C}" destId="{630D045A-DA82-493B-BB67-543CD3C8EBFD}" srcOrd="3" destOrd="0" presId="urn:microsoft.com/office/officeart/2005/8/layout/hList1"/>
    <dgm:cxn modelId="{762D42ED-F7A4-4521-A94A-6AEC2095B1C7}" type="presParOf" srcId="{46272908-2783-42ED-AC5B-DE19348B857C}" destId="{7541C5BF-8F18-446E-9DCF-C732F9979B13}" srcOrd="4" destOrd="0" presId="urn:microsoft.com/office/officeart/2005/8/layout/hList1"/>
    <dgm:cxn modelId="{CE003534-ECAF-4FB5-A156-DA244AFC607C}" type="presParOf" srcId="{7541C5BF-8F18-446E-9DCF-C732F9979B13}" destId="{1ED513DB-9225-4940-BD88-23618F0F87B3}" srcOrd="0" destOrd="0" presId="urn:microsoft.com/office/officeart/2005/8/layout/hList1"/>
    <dgm:cxn modelId="{24A407B5-D1EC-4D6B-B22F-C8A062850637}" type="presParOf" srcId="{7541C5BF-8F18-446E-9DCF-C732F9979B13}" destId="{DC1E0A55-C2AA-401F-A916-ABDFE97214B7}" srcOrd="1" destOrd="0" presId="urn:microsoft.com/office/officeart/2005/8/layout/hList1"/>
    <dgm:cxn modelId="{030FB507-0156-4CF1-ACD8-01360ED01BDC}" type="presParOf" srcId="{46272908-2783-42ED-AC5B-DE19348B857C}" destId="{C2D04573-4CD8-4546-8756-4D8CC340CAA3}" srcOrd="5" destOrd="0" presId="urn:microsoft.com/office/officeart/2005/8/layout/hList1"/>
    <dgm:cxn modelId="{C893049B-7F69-4E89-8E56-A952E72B4D95}" type="presParOf" srcId="{46272908-2783-42ED-AC5B-DE19348B857C}" destId="{D10784ED-CC60-47E6-B098-17AE7BD490C9}" srcOrd="6" destOrd="0" presId="urn:microsoft.com/office/officeart/2005/8/layout/hList1"/>
    <dgm:cxn modelId="{B5BF47EB-773B-4D70-81EE-2BF0258EF533}" type="presParOf" srcId="{D10784ED-CC60-47E6-B098-17AE7BD490C9}" destId="{CD55BCCD-CA35-4C58-B6D6-6CBED39CD195}" srcOrd="0" destOrd="0" presId="urn:microsoft.com/office/officeart/2005/8/layout/hList1"/>
    <dgm:cxn modelId="{B86045E1-7442-4DAB-AC32-D959CFE75D75}" type="presParOf" srcId="{D10784ED-CC60-47E6-B098-17AE7BD490C9}" destId="{078637ED-BBF2-4FE1-AE22-B5BE5FB8C7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EEFA4E-5AC7-4D15-A4D6-02BAA991F5C2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53D1AD-5D31-4DA5-860D-221454405E00}">
      <dgm:prSet/>
      <dgm:spPr/>
      <dgm:t>
        <a:bodyPr/>
        <a:lstStyle/>
        <a:p>
          <a:r>
            <a:rPr lang="en-US" b="0" i="0"/>
            <a:t>sub()</a:t>
          </a:r>
          <a:endParaRPr lang="en-US"/>
        </a:p>
      </dgm:t>
    </dgm:pt>
    <dgm:pt modelId="{D9231709-219A-487F-98AF-9E63C8F82112}" type="parTrans" cxnId="{A05A6436-C40E-4280-9BBF-B3E4A62E6864}">
      <dgm:prSet/>
      <dgm:spPr/>
      <dgm:t>
        <a:bodyPr/>
        <a:lstStyle/>
        <a:p>
          <a:endParaRPr lang="en-US"/>
        </a:p>
      </dgm:t>
    </dgm:pt>
    <dgm:pt modelId="{471709D0-AEE1-4E55-B5AF-0BA27FB8D947}" type="sibTrans" cxnId="{A05A6436-C40E-4280-9BBF-B3E4A62E6864}">
      <dgm:prSet/>
      <dgm:spPr/>
      <dgm:t>
        <a:bodyPr/>
        <a:lstStyle/>
        <a:p>
          <a:endParaRPr lang="en-US"/>
        </a:p>
      </dgm:t>
    </dgm:pt>
    <dgm:pt modelId="{4F924B3F-EFA4-49EC-BEFB-AB8AFCA38733}">
      <dgm:prSet/>
      <dgm:spPr/>
      <dgm:t>
        <a:bodyPr/>
        <a:lstStyle/>
        <a:p>
          <a:r>
            <a:rPr lang="en-US" b="0" i="0"/>
            <a:t>gsub()</a:t>
          </a:r>
          <a:endParaRPr lang="en-US"/>
        </a:p>
      </dgm:t>
    </dgm:pt>
    <dgm:pt modelId="{78288EBE-7C4E-4EFD-B18E-5968C7811B75}" type="parTrans" cxnId="{E090C717-22D9-4F78-926A-C057B737F6C9}">
      <dgm:prSet/>
      <dgm:spPr/>
      <dgm:t>
        <a:bodyPr/>
        <a:lstStyle/>
        <a:p>
          <a:endParaRPr lang="en-US"/>
        </a:p>
      </dgm:t>
    </dgm:pt>
    <dgm:pt modelId="{43165EE0-A125-4289-B23C-A7479809B438}" type="sibTrans" cxnId="{E090C717-22D9-4F78-926A-C057B737F6C9}">
      <dgm:prSet/>
      <dgm:spPr/>
      <dgm:t>
        <a:bodyPr/>
        <a:lstStyle/>
        <a:p>
          <a:endParaRPr lang="en-US"/>
        </a:p>
      </dgm:t>
    </dgm:pt>
    <dgm:pt modelId="{4BDB076D-9D97-41F4-842B-C0C11422F89F}">
      <dgm:prSet/>
      <dgm:spPr/>
      <dgm:t>
        <a:bodyPr/>
        <a:lstStyle/>
        <a:p>
          <a:r>
            <a:rPr lang="en-US" b="0" i="0"/>
            <a:t>grep()</a:t>
          </a:r>
          <a:endParaRPr lang="en-US"/>
        </a:p>
      </dgm:t>
    </dgm:pt>
    <dgm:pt modelId="{0E94859D-2F3E-4FD1-B6AC-4BAC0C98BA60}" type="parTrans" cxnId="{1C58BD18-5808-4152-A9EA-98A91C156699}">
      <dgm:prSet/>
      <dgm:spPr/>
      <dgm:t>
        <a:bodyPr/>
        <a:lstStyle/>
        <a:p>
          <a:endParaRPr lang="en-US"/>
        </a:p>
      </dgm:t>
    </dgm:pt>
    <dgm:pt modelId="{9DFF04E1-ABCE-4982-B51D-543FF13E899A}" type="sibTrans" cxnId="{1C58BD18-5808-4152-A9EA-98A91C156699}">
      <dgm:prSet/>
      <dgm:spPr/>
      <dgm:t>
        <a:bodyPr/>
        <a:lstStyle/>
        <a:p>
          <a:endParaRPr lang="en-US"/>
        </a:p>
      </dgm:t>
    </dgm:pt>
    <dgm:pt modelId="{58F62DD6-894F-4A0D-AB9A-2503C27432AC}">
      <dgm:prSet/>
      <dgm:spPr/>
      <dgm:t>
        <a:bodyPr/>
        <a:lstStyle/>
        <a:p>
          <a:r>
            <a:rPr lang="en-US" b="0" i="0"/>
            <a:t>gprepl()</a:t>
          </a:r>
          <a:endParaRPr lang="en-US"/>
        </a:p>
      </dgm:t>
    </dgm:pt>
    <dgm:pt modelId="{E25EF71C-ACB7-4DB0-89A9-0BD3C712A227}" type="parTrans" cxnId="{1D3ADFCC-A2D6-4BEC-BF33-E55BEA77893B}">
      <dgm:prSet/>
      <dgm:spPr/>
      <dgm:t>
        <a:bodyPr/>
        <a:lstStyle/>
        <a:p>
          <a:endParaRPr lang="en-US"/>
        </a:p>
      </dgm:t>
    </dgm:pt>
    <dgm:pt modelId="{943B75A0-EF3F-44B3-8BF9-EBD450BC7842}" type="sibTrans" cxnId="{1D3ADFCC-A2D6-4BEC-BF33-E55BEA77893B}">
      <dgm:prSet/>
      <dgm:spPr/>
      <dgm:t>
        <a:bodyPr/>
        <a:lstStyle/>
        <a:p>
          <a:endParaRPr lang="en-US"/>
        </a:p>
      </dgm:t>
    </dgm:pt>
    <dgm:pt modelId="{4C98B093-4BC5-403E-8EE4-7BCE6EBD974B}">
      <dgm:prSet/>
      <dgm:spPr/>
      <dgm:t>
        <a:bodyPr/>
        <a:lstStyle/>
        <a:p>
          <a:r>
            <a:rPr lang="en-US" b="0" i="0"/>
            <a:t>regexpr()</a:t>
          </a:r>
          <a:endParaRPr lang="en-US"/>
        </a:p>
      </dgm:t>
    </dgm:pt>
    <dgm:pt modelId="{3C1B0B11-2DF6-45CA-8BA4-9F32F56145A5}" type="parTrans" cxnId="{90C50CAB-6E7B-4DBE-A6FC-363E77677CE8}">
      <dgm:prSet/>
      <dgm:spPr/>
      <dgm:t>
        <a:bodyPr/>
        <a:lstStyle/>
        <a:p>
          <a:endParaRPr lang="en-US"/>
        </a:p>
      </dgm:t>
    </dgm:pt>
    <dgm:pt modelId="{48FA7CDC-AF95-4542-978F-643BCF5889CB}" type="sibTrans" cxnId="{90C50CAB-6E7B-4DBE-A6FC-363E77677CE8}">
      <dgm:prSet/>
      <dgm:spPr/>
      <dgm:t>
        <a:bodyPr/>
        <a:lstStyle/>
        <a:p>
          <a:endParaRPr lang="en-US"/>
        </a:p>
      </dgm:t>
    </dgm:pt>
    <dgm:pt modelId="{BA274F95-2787-4C84-A1E6-C74D82A85BAA}">
      <dgm:prSet/>
      <dgm:spPr/>
      <dgm:t>
        <a:bodyPr/>
        <a:lstStyle/>
        <a:p>
          <a:r>
            <a:rPr lang="en-US" b="0" i="0"/>
            <a:t>gregexpr()</a:t>
          </a:r>
          <a:endParaRPr lang="en-US"/>
        </a:p>
      </dgm:t>
    </dgm:pt>
    <dgm:pt modelId="{662EA10D-305A-4872-AAD1-1B3B0EF9634B}" type="parTrans" cxnId="{4C4424E8-5898-40F9-9AEC-ABFE0E0989E6}">
      <dgm:prSet/>
      <dgm:spPr/>
      <dgm:t>
        <a:bodyPr/>
        <a:lstStyle/>
        <a:p>
          <a:endParaRPr lang="en-US"/>
        </a:p>
      </dgm:t>
    </dgm:pt>
    <dgm:pt modelId="{F123E484-0C67-42DE-9C5B-FE121ACCC69D}" type="sibTrans" cxnId="{4C4424E8-5898-40F9-9AEC-ABFE0E0989E6}">
      <dgm:prSet/>
      <dgm:spPr/>
      <dgm:t>
        <a:bodyPr/>
        <a:lstStyle/>
        <a:p>
          <a:endParaRPr lang="en-US"/>
        </a:p>
      </dgm:t>
    </dgm:pt>
    <dgm:pt modelId="{5B67678F-E577-480F-8AD7-4A5777DA2EA8}">
      <dgm:prSet/>
      <dgm:spPr/>
      <dgm:t>
        <a:bodyPr/>
        <a:lstStyle/>
        <a:p>
          <a:r>
            <a:rPr lang="en-US" b="0" i="0"/>
            <a:t>gegexec()</a:t>
          </a:r>
          <a:endParaRPr lang="en-US"/>
        </a:p>
      </dgm:t>
    </dgm:pt>
    <dgm:pt modelId="{24BB237B-5D75-4056-AE7D-469BEFE30CA6}" type="parTrans" cxnId="{050AA68C-2B0F-4C3B-B22F-769196172A57}">
      <dgm:prSet/>
      <dgm:spPr/>
      <dgm:t>
        <a:bodyPr/>
        <a:lstStyle/>
        <a:p>
          <a:endParaRPr lang="en-US"/>
        </a:p>
      </dgm:t>
    </dgm:pt>
    <dgm:pt modelId="{7F50A502-573C-49A1-AD64-48ABDA25CEBF}" type="sibTrans" cxnId="{050AA68C-2B0F-4C3B-B22F-769196172A57}">
      <dgm:prSet/>
      <dgm:spPr/>
      <dgm:t>
        <a:bodyPr/>
        <a:lstStyle/>
        <a:p>
          <a:endParaRPr lang="en-US"/>
        </a:p>
      </dgm:t>
    </dgm:pt>
    <dgm:pt modelId="{52C19D94-4FA2-44FD-90A5-69E9787A905F}" type="pres">
      <dgm:prSet presAssocID="{82EEFA4E-5AC7-4D15-A4D6-02BAA991F5C2}" presName="vert0" presStyleCnt="0">
        <dgm:presLayoutVars>
          <dgm:dir/>
          <dgm:animOne val="branch"/>
          <dgm:animLvl val="lvl"/>
        </dgm:presLayoutVars>
      </dgm:prSet>
      <dgm:spPr/>
    </dgm:pt>
    <dgm:pt modelId="{82C4AF08-A7B2-49D1-8E94-8D88815EA92D}" type="pres">
      <dgm:prSet presAssocID="{8F53D1AD-5D31-4DA5-860D-221454405E00}" presName="thickLine" presStyleLbl="alignNode1" presStyleIdx="0" presStyleCnt="7"/>
      <dgm:spPr/>
    </dgm:pt>
    <dgm:pt modelId="{31B988B0-EFCD-4518-A935-E182A6E0FA4F}" type="pres">
      <dgm:prSet presAssocID="{8F53D1AD-5D31-4DA5-860D-221454405E00}" presName="horz1" presStyleCnt="0"/>
      <dgm:spPr/>
    </dgm:pt>
    <dgm:pt modelId="{805402B8-9D47-4619-B21F-47137FE640E0}" type="pres">
      <dgm:prSet presAssocID="{8F53D1AD-5D31-4DA5-860D-221454405E00}" presName="tx1" presStyleLbl="revTx" presStyleIdx="0" presStyleCnt="7"/>
      <dgm:spPr/>
    </dgm:pt>
    <dgm:pt modelId="{B68A1D3C-5CE1-46D1-9A4A-2F47A577BE81}" type="pres">
      <dgm:prSet presAssocID="{8F53D1AD-5D31-4DA5-860D-221454405E00}" presName="vert1" presStyleCnt="0"/>
      <dgm:spPr/>
    </dgm:pt>
    <dgm:pt modelId="{0ACD2A82-1D9A-449C-B05D-EF6D0FE9DE25}" type="pres">
      <dgm:prSet presAssocID="{4F924B3F-EFA4-49EC-BEFB-AB8AFCA38733}" presName="thickLine" presStyleLbl="alignNode1" presStyleIdx="1" presStyleCnt="7"/>
      <dgm:spPr/>
    </dgm:pt>
    <dgm:pt modelId="{48593670-B29A-4A0A-8F01-EC2ED5E88AB1}" type="pres">
      <dgm:prSet presAssocID="{4F924B3F-EFA4-49EC-BEFB-AB8AFCA38733}" presName="horz1" presStyleCnt="0"/>
      <dgm:spPr/>
    </dgm:pt>
    <dgm:pt modelId="{56E924AC-544D-4CD9-9DD7-A13F14FBFACA}" type="pres">
      <dgm:prSet presAssocID="{4F924B3F-EFA4-49EC-BEFB-AB8AFCA38733}" presName="tx1" presStyleLbl="revTx" presStyleIdx="1" presStyleCnt="7"/>
      <dgm:spPr/>
    </dgm:pt>
    <dgm:pt modelId="{8C289073-9241-4C56-B3CB-4FFAB968343E}" type="pres">
      <dgm:prSet presAssocID="{4F924B3F-EFA4-49EC-BEFB-AB8AFCA38733}" presName="vert1" presStyleCnt="0"/>
      <dgm:spPr/>
    </dgm:pt>
    <dgm:pt modelId="{03DFE7B3-68A7-4B7D-96DB-F152B5748D0D}" type="pres">
      <dgm:prSet presAssocID="{4BDB076D-9D97-41F4-842B-C0C11422F89F}" presName="thickLine" presStyleLbl="alignNode1" presStyleIdx="2" presStyleCnt="7"/>
      <dgm:spPr/>
    </dgm:pt>
    <dgm:pt modelId="{F86BA72E-8E24-4B48-9CB3-05F5A179BA65}" type="pres">
      <dgm:prSet presAssocID="{4BDB076D-9D97-41F4-842B-C0C11422F89F}" presName="horz1" presStyleCnt="0"/>
      <dgm:spPr/>
    </dgm:pt>
    <dgm:pt modelId="{32971201-0C32-44ED-9F0B-DA2E04019F76}" type="pres">
      <dgm:prSet presAssocID="{4BDB076D-9D97-41F4-842B-C0C11422F89F}" presName="tx1" presStyleLbl="revTx" presStyleIdx="2" presStyleCnt="7"/>
      <dgm:spPr/>
    </dgm:pt>
    <dgm:pt modelId="{34935121-8F64-4FB0-8526-611B3733F96B}" type="pres">
      <dgm:prSet presAssocID="{4BDB076D-9D97-41F4-842B-C0C11422F89F}" presName="vert1" presStyleCnt="0"/>
      <dgm:spPr/>
    </dgm:pt>
    <dgm:pt modelId="{68C66576-DD56-4591-901C-8C8A494AA5AC}" type="pres">
      <dgm:prSet presAssocID="{58F62DD6-894F-4A0D-AB9A-2503C27432AC}" presName="thickLine" presStyleLbl="alignNode1" presStyleIdx="3" presStyleCnt="7"/>
      <dgm:spPr/>
    </dgm:pt>
    <dgm:pt modelId="{CEA98C14-648E-48FD-AB15-D618FA41745C}" type="pres">
      <dgm:prSet presAssocID="{58F62DD6-894F-4A0D-AB9A-2503C27432AC}" presName="horz1" presStyleCnt="0"/>
      <dgm:spPr/>
    </dgm:pt>
    <dgm:pt modelId="{53F377AF-59E7-4954-B618-A675D04F9DFB}" type="pres">
      <dgm:prSet presAssocID="{58F62DD6-894F-4A0D-AB9A-2503C27432AC}" presName="tx1" presStyleLbl="revTx" presStyleIdx="3" presStyleCnt="7"/>
      <dgm:spPr/>
    </dgm:pt>
    <dgm:pt modelId="{1F02389D-3DE6-4891-AD85-8D3E5DA9E210}" type="pres">
      <dgm:prSet presAssocID="{58F62DD6-894F-4A0D-AB9A-2503C27432AC}" presName="vert1" presStyleCnt="0"/>
      <dgm:spPr/>
    </dgm:pt>
    <dgm:pt modelId="{6ABC886A-0EC6-4839-AEC3-32A844BDA6E0}" type="pres">
      <dgm:prSet presAssocID="{4C98B093-4BC5-403E-8EE4-7BCE6EBD974B}" presName="thickLine" presStyleLbl="alignNode1" presStyleIdx="4" presStyleCnt="7"/>
      <dgm:spPr/>
    </dgm:pt>
    <dgm:pt modelId="{FC767FEF-C257-48E5-9E6F-23EE9DD715BD}" type="pres">
      <dgm:prSet presAssocID="{4C98B093-4BC5-403E-8EE4-7BCE6EBD974B}" presName="horz1" presStyleCnt="0"/>
      <dgm:spPr/>
    </dgm:pt>
    <dgm:pt modelId="{3B5D8F73-BB52-4FA4-A896-F8CA5E0C821D}" type="pres">
      <dgm:prSet presAssocID="{4C98B093-4BC5-403E-8EE4-7BCE6EBD974B}" presName="tx1" presStyleLbl="revTx" presStyleIdx="4" presStyleCnt="7"/>
      <dgm:spPr/>
    </dgm:pt>
    <dgm:pt modelId="{D0C55AD8-469C-47B9-8556-9FBF627B070B}" type="pres">
      <dgm:prSet presAssocID="{4C98B093-4BC5-403E-8EE4-7BCE6EBD974B}" presName="vert1" presStyleCnt="0"/>
      <dgm:spPr/>
    </dgm:pt>
    <dgm:pt modelId="{EABE19F2-F7BA-4100-9D0B-BB766BD70228}" type="pres">
      <dgm:prSet presAssocID="{BA274F95-2787-4C84-A1E6-C74D82A85BAA}" presName="thickLine" presStyleLbl="alignNode1" presStyleIdx="5" presStyleCnt="7"/>
      <dgm:spPr/>
    </dgm:pt>
    <dgm:pt modelId="{32FA694C-9874-4C32-BCD4-5ED303D854AA}" type="pres">
      <dgm:prSet presAssocID="{BA274F95-2787-4C84-A1E6-C74D82A85BAA}" presName="horz1" presStyleCnt="0"/>
      <dgm:spPr/>
    </dgm:pt>
    <dgm:pt modelId="{2BFE6A76-47C7-4F67-A4B0-1659E3702E7A}" type="pres">
      <dgm:prSet presAssocID="{BA274F95-2787-4C84-A1E6-C74D82A85BAA}" presName="tx1" presStyleLbl="revTx" presStyleIdx="5" presStyleCnt="7"/>
      <dgm:spPr/>
    </dgm:pt>
    <dgm:pt modelId="{F89D8016-5A30-490A-B9FD-AA952031BFF2}" type="pres">
      <dgm:prSet presAssocID="{BA274F95-2787-4C84-A1E6-C74D82A85BAA}" presName="vert1" presStyleCnt="0"/>
      <dgm:spPr/>
    </dgm:pt>
    <dgm:pt modelId="{5777B4EC-15A3-4191-9FB2-6384A4920226}" type="pres">
      <dgm:prSet presAssocID="{5B67678F-E577-480F-8AD7-4A5777DA2EA8}" presName="thickLine" presStyleLbl="alignNode1" presStyleIdx="6" presStyleCnt="7"/>
      <dgm:spPr/>
    </dgm:pt>
    <dgm:pt modelId="{10856E44-B38A-4768-B1DE-48D3D7AB48B9}" type="pres">
      <dgm:prSet presAssocID="{5B67678F-E577-480F-8AD7-4A5777DA2EA8}" presName="horz1" presStyleCnt="0"/>
      <dgm:spPr/>
    </dgm:pt>
    <dgm:pt modelId="{202EA1DC-36AC-492D-800F-29C22909DF45}" type="pres">
      <dgm:prSet presAssocID="{5B67678F-E577-480F-8AD7-4A5777DA2EA8}" presName="tx1" presStyleLbl="revTx" presStyleIdx="6" presStyleCnt="7"/>
      <dgm:spPr/>
    </dgm:pt>
    <dgm:pt modelId="{FBCAA128-57BE-4BAA-89F3-88D5A45E44B2}" type="pres">
      <dgm:prSet presAssocID="{5B67678F-E577-480F-8AD7-4A5777DA2EA8}" presName="vert1" presStyleCnt="0"/>
      <dgm:spPr/>
    </dgm:pt>
  </dgm:ptLst>
  <dgm:cxnLst>
    <dgm:cxn modelId="{E090C717-22D9-4F78-926A-C057B737F6C9}" srcId="{82EEFA4E-5AC7-4D15-A4D6-02BAA991F5C2}" destId="{4F924B3F-EFA4-49EC-BEFB-AB8AFCA38733}" srcOrd="1" destOrd="0" parTransId="{78288EBE-7C4E-4EFD-B18E-5968C7811B75}" sibTransId="{43165EE0-A125-4289-B23C-A7479809B438}"/>
    <dgm:cxn modelId="{08185418-1955-4C7D-92E6-D67C1B06D2C2}" type="presOf" srcId="{4C98B093-4BC5-403E-8EE4-7BCE6EBD974B}" destId="{3B5D8F73-BB52-4FA4-A896-F8CA5E0C821D}" srcOrd="0" destOrd="0" presId="urn:microsoft.com/office/officeart/2008/layout/LinedList"/>
    <dgm:cxn modelId="{1C58BD18-5808-4152-A9EA-98A91C156699}" srcId="{82EEFA4E-5AC7-4D15-A4D6-02BAA991F5C2}" destId="{4BDB076D-9D97-41F4-842B-C0C11422F89F}" srcOrd="2" destOrd="0" parTransId="{0E94859D-2F3E-4FD1-B6AC-4BAC0C98BA60}" sibTransId="{9DFF04E1-ABCE-4982-B51D-543FF13E899A}"/>
    <dgm:cxn modelId="{5354FD2F-75D1-471B-9213-D3E635DE80BE}" type="presOf" srcId="{82EEFA4E-5AC7-4D15-A4D6-02BAA991F5C2}" destId="{52C19D94-4FA2-44FD-90A5-69E9787A905F}" srcOrd="0" destOrd="0" presId="urn:microsoft.com/office/officeart/2008/layout/LinedList"/>
    <dgm:cxn modelId="{A05A6436-C40E-4280-9BBF-B3E4A62E6864}" srcId="{82EEFA4E-5AC7-4D15-A4D6-02BAA991F5C2}" destId="{8F53D1AD-5D31-4DA5-860D-221454405E00}" srcOrd="0" destOrd="0" parTransId="{D9231709-219A-487F-98AF-9E63C8F82112}" sibTransId="{471709D0-AEE1-4E55-B5AF-0BA27FB8D947}"/>
    <dgm:cxn modelId="{3B6F076A-2C9F-43BA-9755-120FBA2270FB}" type="presOf" srcId="{BA274F95-2787-4C84-A1E6-C74D82A85BAA}" destId="{2BFE6A76-47C7-4F67-A4B0-1659E3702E7A}" srcOrd="0" destOrd="0" presId="urn:microsoft.com/office/officeart/2008/layout/LinedList"/>
    <dgm:cxn modelId="{C13E0B4C-901C-4FBE-81C4-510C06802595}" type="presOf" srcId="{4BDB076D-9D97-41F4-842B-C0C11422F89F}" destId="{32971201-0C32-44ED-9F0B-DA2E04019F76}" srcOrd="0" destOrd="0" presId="urn:microsoft.com/office/officeart/2008/layout/LinedList"/>
    <dgm:cxn modelId="{55053687-57BE-4074-A1B5-1B910E979D3A}" type="presOf" srcId="{8F53D1AD-5D31-4DA5-860D-221454405E00}" destId="{805402B8-9D47-4619-B21F-47137FE640E0}" srcOrd="0" destOrd="0" presId="urn:microsoft.com/office/officeart/2008/layout/LinedList"/>
    <dgm:cxn modelId="{68F74D89-A8D7-457F-A1A0-2511A409E22E}" type="presOf" srcId="{5B67678F-E577-480F-8AD7-4A5777DA2EA8}" destId="{202EA1DC-36AC-492D-800F-29C22909DF45}" srcOrd="0" destOrd="0" presId="urn:microsoft.com/office/officeart/2008/layout/LinedList"/>
    <dgm:cxn modelId="{050AA68C-2B0F-4C3B-B22F-769196172A57}" srcId="{82EEFA4E-5AC7-4D15-A4D6-02BAA991F5C2}" destId="{5B67678F-E577-480F-8AD7-4A5777DA2EA8}" srcOrd="6" destOrd="0" parTransId="{24BB237B-5D75-4056-AE7D-469BEFE30CA6}" sibTransId="{7F50A502-573C-49A1-AD64-48ABDA25CEBF}"/>
    <dgm:cxn modelId="{90C50CAB-6E7B-4DBE-A6FC-363E77677CE8}" srcId="{82EEFA4E-5AC7-4D15-A4D6-02BAA991F5C2}" destId="{4C98B093-4BC5-403E-8EE4-7BCE6EBD974B}" srcOrd="4" destOrd="0" parTransId="{3C1B0B11-2DF6-45CA-8BA4-9F32F56145A5}" sibTransId="{48FA7CDC-AF95-4542-978F-643BCF5889CB}"/>
    <dgm:cxn modelId="{7A0942B1-DA50-4256-9FA8-EADDCF6365DA}" type="presOf" srcId="{4F924B3F-EFA4-49EC-BEFB-AB8AFCA38733}" destId="{56E924AC-544D-4CD9-9DD7-A13F14FBFACA}" srcOrd="0" destOrd="0" presId="urn:microsoft.com/office/officeart/2008/layout/LinedList"/>
    <dgm:cxn modelId="{1D3ADFCC-A2D6-4BEC-BF33-E55BEA77893B}" srcId="{82EEFA4E-5AC7-4D15-A4D6-02BAA991F5C2}" destId="{58F62DD6-894F-4A0D-AB9A-2503C27432AC}" srcOrd="3" destOrd="0" parTransId="{E25EF71C-ACB7-4DB0-89A9-0BD3C712A227}" sibTransId="{943B75A0-EF3F-44B3-8BF9-EBD450BC7842}"/>
    <dgm:cxn modelId="{4C4424E8-5898-40F9-9AEC-ABFE0E0989E6}" srcId="{82EEFA4E-5AC7-4D15-A4D6-02BAA991F5C2}" destId="{BA274F95-2787-4C84-A1E6-C74D82A85BAA}" srcOrd="5" destOrd="0" parTransId="{662EA10D-305A-4872-AAD1-1B3B0EF9634B}" sibTransId="{F123E484-0C67-42DE-9C5B-FE121ACCC69D}"/>
    <dgm:cxn modelId="{68DB3DEF-DA4D-4141-9C16-7B149D23D280}" type="presOf" srcId="{58F62DD6-894F-4A0D-AB9A-2503C27432AC}" destId="{53F377AF-59E7-4954-B618-A675D04F9DFB}" srcOrd="0" destOrd="0" presId="urn:microsoft.com/office/officeart/2008/layout/LinedList"/>
    <dgm:cxn modelId="{AE4B8C56-C39A-4ACD-BE34-AA3AA2F4D0E8}" type="presParOf" srcId="{52C19D94-4FA2-44FD-90A5-69E9787A905F}" destId="{82C4AF08-A7B2-49D1-8E94-8D88815EA92D}" srcOrd="0" destOrd="0" presId="urn:microsoft.com/office/officeart/2008/layout/LinedList"/>
    <dgm:cxn modelId="{0D6B98F3-242D-4922-AC12-0F6E7006367B}" type="presParOf" srcId="{52C19D94-4FA2-44FD-90A5-69E9787A905F}" destId="{31B988B0-EFCD-4518-A935-E182A6E0FA4F}" srcOrd="1" destOrd="0" presId="urn:microsoft.com/office/officeart/2008/layout/LinedList"/>
    <dgm:cxn modelId="{8A905765-2E7A-47D3-8D26-EBB55ACA2C97}" type="presParOf" srcId="{31B988B0-EFCD-4518-A935-E182A6E0FA4F}" destId="{805402B8-9D47-4619-B21F-47137FE640E0}" srcOrd="0" destOrd="0" presId="urn:microsoft.com/office/officeart/2008/layout/LinedList"/>
    <dgm:cxn modelId="{DC535BEF-8256-4027-A20C-75B7A7E78140}" type="presParOf" srcId="{31B988B0-EFCD-4518-A935-E182A6E0FA4F}" destId="{B68A1D3C-5CE1-46D1-9A4A-2F47A577BE81}" srcOrd="1" destOrd="0" presId="urn:microsoft.com/office/officeart/2008/layout/LinedList"/>
    <dgm:cxn modelId="{2E6FF336-9C7B-4823-B8DB-77DE4FFB15FE}" type="presParOf" srcId="{52C19D94-4FA2-44FD-90A5-69E9787A905F}" destId="{0ACD2A82-1D9A-449C-B05D-EF6D0FE9DE25}" srcOrd="2" destOrd="0" presId="urn:microsoft.com/office/officeart/2008/layout/LinedList"/>
    <dgm:cxn modelId="{BEE7DC62-5034-4829-9DD9-BF9AD3D29B09}" type="presParOf" srcId="{52C19D94-4FA2-44FD-90A5-69E9787A905F}" destId="{48593670-B29A-4A0A-8F01-EC2ED5E88AB1}" srcOrd="3" destOrd="0" presId="urn:microsoft.com/office/officeart/2008/layout/LinedList"/>
    <dgm:cxn modelId="{8C32BD31-AFA4-4509-933D-82405DFB2DC6}" type="presParOf" srcId="{48593670-B29A-4A0A-8F01-EC2ED5E88AB1}" destId="{56E924AC-544D-4CD9-9DD7-A13F14FBFACA}" srcOrd="0" destOrd="0" presId="urn:microsoft.com/office/officeart/2008/layout/LinedList"/>
    <dgm:cxn modelId="{1E33A547-6E06-43D5-9B8B-885B2F3FD1B8}" type="presParOf" srcId="{48593670-B29A-4A0A-8F01-EC2ED5E88AB1}" destId="{8C289073-9241-4C56-B3CB-4FFAB968343E}" srcOrd="1" destOrd="0" presId="urn:microsoft.com/office/officeart/2008/layout/LinedList"/>
    <dgm:cxn modelId="{0AAEEA3B-996E-4E0D-BA77-C2C4AB638501}" type="presParOf" srcId="{52C19D94-4FA2-44FD-90A5-69E9787A905F}" destId="{03DFE7B3-68A7-4B7D-96DB-F152B5748D0D}" srcOrd="4" destOrd="0" presId="urn:microsoft.com/office/officeart/2008/layout/LinedList"/>
    <dgm:cxn modelId="{D8907E28-0E56-4213-8E00-86AB938E13BB}" type="presParOf" srcId="{52C19D94-4FA2-44FD-90A5-69E9787A905F}" destId="{F86BA72E-8E24-4B48-9CB3-05F5A179BA65}" srcOrd="5" destOrd="0" presId="urn:microsoft.com/office/officeart/2008/layout/LinedList"/>
    <dgm:cxn modelId="{DCF2C7BC-79EB-48E3-82E7-B308DDAC1DFD}" type="presParOf" srcId="{F86BA72E-8E24-4B48-9CB3-05F5A179BA65}" destId="{32971201-0C32-44ED-9F0B-DA2E04019F76}" srcOrd="0" destOrd="0" presId="urn:microsoft.com/office/officeart/2008/layout/LinedList"/>
    <dgm:cxn modelId="{CA382467-7B5B-41FA-A678-8E7B990DADC0}" type="presParOf" srcId="{F86BA72E-8E24-4B48-9CB3-05F5A179BA65}" destId="{34935121-8F64-4FB0-8526-611B3733F96B}" srcOrd="1" destOrd="0" presId="urn:microsoft.com/office/officeart/2008/layout/LinedList"/>
    <dgm:cxn modelId="{64AFFBC9-5E28-4ED6-9815-1CD61F2C1AE8}" type="presParOf" srcId="{52C19D94-4FA2-44FD-90A5-69E9787A905F}" destId="{68C66576-DD56-4591-901C-8C8A494AA5AC}" srcOrd="6" destOrd="0" presId="urn:microsoft.com/office/officeart/2008/layout/LinedList"/>
    <dgm:cxn modelId="{19CA9E55-86FE-4E51-8AAA-8604918010FA}" type="presParOf" srcId="{52C19D94-4FA2-44FD-90A5-69E9787A905F}" destId="{CEA98C14-648E-48FD-AB15-D618FA41745C}" srcOrd="7" destOrd="0" presId="urn:microsoft.com/office/officeart/2008/layout/LinedList"/>
    <dgm:cxn modelId="{5EA78CC8-D6E1-4088-B34D-61895B31295D}" type="presParOf" srcId="{CEA98C14-648E-48FD-AB15-D618FA41745C}" destId="{53F377AF-59E7-4954-B618-A675D04F9DFB}" srcOrd="0" destOrd="0" presId="urn:microsoft.com/office/officeart/2008/layout/LinedList"/>
    <dgm:cxn modelId="{11E3CF61-04CC-4D13-BBFB-38EBED3E5D86}" type="presParOf" srcId="{CEA98C14-648E-48FD-AB15-D618FA41745C}" destId="{1F02389D-3DE6-4891-AD85-8D3E5DA9E210}" srcOrd="1" destOrd="0" presId="urn:microsoft.com/office/officeart/2008/layout/LinedList"/>
    <dgm:cxn modelId="{55BDC31C-86B7-41BC-99CC-9AF594144FE1}" type="presParOf" srcId="{52C19D94-4FA2-44FD-90A5-69E9787A905F}" destId="{6ABC886A-0EC6-4839-AEC3-32A844BDA6E0}" srcOrd="8" destOrd="0" presId="urn:microsoft.com/office/officeart/2008/layout/LinedList"/>
    <dgm:cxn modelId="{3AEF32C8-0246-4D79-A6BB-D1576C0027FF}" type="presParOf" srcId="{52C19D94-4FA2-44FD-90A5-69E9787A905F}" destId="{FC767FEF-C257-48E5-9E6F-23EE9DD715BD}" srcOrd="9" destOrd="0" presId="urn:microsoft.com/office/officeart/2008/layout/LinedList"/>
    <dgm:cxn modelId="{1C8117AB-2E0A-4338-A3E1-8E33237A052B}" type="presParOf" srcId="{FC767FEF-C257-48E5-9E6F-23EE9DD715BD}" destId="{3B5D8F73-BB52-4FA4-A896-F8CA5E0C821D}" srcOrd="0" destOrd="0" presId="urn:microsoft.com/office/officeart/2008/layout/LinedList"/>
    <dgm:cxn modelId="{D04037DD-C04E-4093-A55F-9ABCF710B6E4}" type="presParOf" srcId="{FC767FEF-C257-48E5-9E6F-23EE9DD715BD}" destId="{D0C55AD8-469C-47B9-8556-9FBF627B070B}" srcOrd="1" destOrd="0" presId="urn:microsoft.com/office/officeart/2008/layout/LinedList"/>
    <dgm:cxn modelId="{C0B733B9-1067-4EFD-AC99-7069BE88945B}" type="presParOf" srcId="{52C19D94-4FA2-44FD-90A5-69E9787A905F}" destId="{EABE19F2-F7BA-4100-9D0B-BB766BD70228}" srcOrd="10" destOrd="0" presId="urn:microsoft.com/office/officeart/2008/layout/LinedList"/>
    <dgm:cxn modelId="{6F70248A-13A8-492C-AF08-57EFD6901FE3}" type="presParOf" srcId="{52C19D94-4FA2-44FD-90A5-69E9787A905F}" destId="{32FA694C-9874-4C32-BCD4-5ED303D854AA}" srcOrd="11" destOrd="0" presId="urn:microsoft.com/office/officeart/2008/layout/LinedList"/>
    <dgm:cxn modelId="{76C83309-3C9F-495D-AFA8-976F2F8F6A8C}" type="presParOf" srcId="{32FA694C-9874-4C32-BCD4-5ED303D854AA}" destId="{2BFE6A76-47C7-4F67-A4B0-1659E3702E7A}" srcOrd="0" destOrd="0" presId="urn:microsoft.com/office/officeart/2008/layout/LinedList"/>
    <dgm:cxn modelId="{3DB450ED-9487-4289-A572-008A3B68A3C8}" type="presParOf" srcId="{32FA694C-9874-4C32-BCD4-5ED303D854AA}" destId="{F89D8016-5A30-490A-B9FD-AA952031BFF2}" srcOrd="1" destOrd="0" presId="urn:microsoft.com/office/officeart/2008/layout/LinedList"/>
    <dgm:cxn modelId="{AFE9CFC7-1D1C-4442-87EA-41A7AE05B340}" type="presParOf" srcId="{52C19D94-4FA2-44FD-90A5-69E9787A905F}" destId="{5777B4EC-15A3-4191-9FB2-6384A4920226}" srcOrd="12" destOrd="0" presId="urn:microsoft.com/office/officeart/2008/layout/LinedList"/>
    <dgm:cxn modelId="{0E10A265-C7A6-42CF-A73A-2FFC6220A105}" type="presParOf" srcId="{52C19D94-4FA2-44FD-90A5-69E9787A905F}" destId="{10856E44-B38A-4768-B1DE-48D3D7AB48B9}" srcOrd="13" destOrd="0" presId="urn:microsoft.com/office/officeart/2008/layout/LinedList"/>
    <dgm:cxn modelId="{A066C3BD-8CE4-4208-A974-924074EAE594}" type="presParOf" srcId="{10856E44-B38A-4768-B1DE-48D3D7AB48B9}" destId="{202EA1DC-36AC-492D-800F-29C22909DF45}" srcOrd="0" destOrd="0" presId="urn:microsoft.com/office/officeart/2008/layout/LinedList"/>
    <dgm:cxn modelId="{2EC8CF5E-EC72-4A36-ACA9-BE4FCE776868}" type="presParOf" srcId="{10856E44-B38A-4768-B1DE-48D3D7AB48B9}" destId="{FBCAA128-57BE-4BAA-89F3-88D5A45E44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182B20-E0A1-4F5B-83FE-5846888929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E7FAD-C6BD-4F4D-8749-C7901DB5A509}">
      <dgm:prSet/>
      <dgm:spPr/>
      <dgm:t>
        <a:bodyPr/>
        <a:lstStyle/>
        <a:p>
          <a:r>
            <a:rPr lang="en-US" b="0" i="0"/>
            <a:t>Regular expression code is case sensitive by design</a:t>
          </a:r>
          <a:endParaRPr lang="en-US"/>
        </a:p>
      </dgm:t>
    </dgm:pt>
    <dgm:pt modelId="{EF3BB7D9-4FD8-4367-B35F-2E1F23213EFE}" type="parTrans" cxnId="{EA3AF7A6-4C78-4C3A-A18A-009B7034D4DF}">
      <dgm:prSet/>
      <dgm:spPr/>
      <dgm:t>
        <a:bodyPr/>
        <a:lstStyle/>
        <a:p>
          <a:endParaRPr lang="en-US"/>
        </a:p>
      </dgm:t>
    </dgm:pt>
    <dgm:pt modelId="{0624E0C2-4729-4EB2-82BB-DCCE86B40084}" type="sibTrans" cxnId="{EA3AF7A6-4C78-4C3A-A18A-009B7034D4DF}">
      <dgm:prSet/>
      <dgm:spPr/>
      <dgm:t>
        <a:bodyPr/>
        <a:lstStyle/>
        <a:p>
          <a:endParaRPr lang="en-US"/>
        </a:p>
      </dgm:t>
    </dgm:pt>
    <dgm:pt modelId="{D0A0A817-DB39-4656-AC40-45534090E3CF}">
      <dgm:prSet/>
      <dgm:spPr/>
      <dgm:t>
        <a:bodyPr/>
        <a:lstStyle/>
        <a:p>
          <a:r>
            <a:rPr lang="en-US" b="0" i="0"/>
            <a:t>Although regular expression is global, some expressions are not</a:t>
          </a:r>
          <a:endParaRPr lang="en-US"/>
        </a:p>
      </dgm:t>
    </dgm:pt>
    <dgm:pt modelId="{4BEAFEB0-D873-438B-BECB-AF94085BB8AE}" type="parTrans" cxnId="{51904746-DDEC-4656-BA2F-2389B250F7FF}">
      <dgm:prSet/>
      <dgm:spPr/>
      <dgm:t>
        <a:bodyPr/>
        <a:lstStyle/>
        <a:p>
          <a:endParaRPr lang="en-US"/>
        </a:p>
      </dgm:t>
    </dgm:pt>
    <dgm:pt modelId="{02232A08-9807-4670-8E65-0F569EF9CA49}" type="sibTrans" cxnId="{51904746-DDEC-4656-BA2F-2389B250F7FF}">
      <dgm:prSet/>
      <dgm:spPr/>
      <dgm:t>
        <a:bodyPr/>
        <a:lstStyle/>
        <a:p>
          <a:endParaRPr lang="en-US"/>
        </a:p>
      </dgm:t>
    </dgm:pt>
    <dgm:pt modelId="{8FB13C85-19F3-4080-B8BB-1A34B993B3D3}">
      <dgm:prSet/>
      <dgm:spPr/>
      <dgm:t>
        <a:bodyPr/>
        <a:lstStyle/>
        <a:p>
          <a:r>
            <a:rPr lang="en-US" b="0" i="0"/>
            <a:t>www.regex101.com</a:t>
          </a:r>
          <a:endParaRPr lang="en-US"/>
        </a:p>
      </dgm:t>
    </dgm:pt>
    <dgm:pt modelId="{5FB4562D-4E28-437F-BC46-41635918E4EF}" type="parTrans" cxnId="{2BCA6E12-CD8C-458D-AAE9-1325392F34ED}">
      <dgm:prSet/>
      <dgm:spPr/>
      <dgm:t>
        <a:bodyPr/>
        <a:lstStyle/>
        <a:p>
          <a:endParaRPr lang="en-US"/>
        </a:p>
      </dgm:t>
    </dgm:pt>
    <dgm:pt modelId="{32CF186B-E7E8-49A6-9517-E7930853DC62}" type="sibTrans" cxnId="{2BCA6E12-CD8C-458D-AAE9-1325392F34ED}">
      <dgm:prSet/>
      <dgm:spPr/>
      <dgm:t>
        <a:bodyPr/>
        <a:lstStyle/>
        <a:p>
          <a:endParaRPr lang="en-US"/>
        </a:p>
      </dgm:t>
    </dgm:pt>
    <dgm:pt modelId="{8E3B49DF-E12C-43C9-BA85-8ABEAB2DD63A}" type="pres">
      <dgm:prSet presAssocID="{F7182B20-E0A1-4F5B-83FE-584688892910}" presName="root" presStyleCnt="0">
        <dgm:presLayoutVars>
          <dgm:dir/>
          <dgm:resizeHandles val="exact"/>
        </dgm:presLayoutVars>
      </dgm:prSet>
      <dgm:spPr/>
    </dgm:pt>
    <dgm:pt modelId="{126E23E2-A2BF-46EC-8F1D-154DEE01F7AC}" type="pres">
      <dgm:prSet presAssocID="{93BE7FAD-C6BD-4F4D-8749-C7901DB5A509}" presName="compNode" presStyleCnt="0"/>
      <dgm:spPr/>
    </dgm:pt>
    <dgm:pt modelId="{EBF3F0DD-9938-4681-B1BD-31A8A52D69AE}" type="pres">
      <dgm:prSet presAssocID="{93BE7FAD-C6BD-4F4D-8749-C7901DB5A509}" presName="bgRect" presStyleLbl="bgShp" presStyleIdx="0" presStyleCnt="3"/>
      <dgm:spPr/>
    </dgm:pt>
    <dgm:pt modelId="{EB7FDB7C-59E2-4A8E-963C-3E451A264D7A}" type="pres">
      <dgm:prSet presAssocID="{93BE7FAD-C6BD-4F4D-8749-C7901DB5A5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DE7564-8CA6-4742-8AF2-52C7CF077309}" type="pres">
      <dgm:prSet presAssocID="{93BE7FAD-C6BD-4F4D-8749-C7901DB5A509}" presName="spaceRect" presStyleCnt="0"/>
      <dgm:spPr/>
    </dgm:pt>
    <dgm:pt modelId="{C003859C-5F2E-4042-8DB1-BE9D52609B8C}" type="pres">
      <dgm:prSet presAssocID="{93BE7FAD-C6BD-4F4D-8749-C7901DB5A509}" presName="parTx" presStyleLbl="revTx" presStyleIdx="0" presStyleCnt="3">
        <dgm:presLayoutVars>
          <dgm:chMax val="0"/>
          <dgm:chPref val="0"/>
        </dgm:presLayoutVars>
      </dgm:prSet>
      <dgm:spPr/>
    </dgm:pt>
    <dgm:pt modelId="{88AC5B29-69F4-4AFA-872E-D18486553014}" type="pres">
      <dgm:prSet presAssocID="{0624E0C2-4729-4EB2-82BB-DCCE86B40084}" presName="sibTrans" presStyleCnt="0"/>
      <dgm:spPr/>
    </dgm:pt>
    <dgm:pt modelId="{73A26B9B-45F5-42E3-BEEF-9ECFC8B9A4E4}" type="pres">
      <dgm:prSet presAssocID="{D0A0A817-DB39-4656-AC40-45534090E3CF}" presName="compNode" presStyleCnt="0"/>
      <dgm:spPr/>
    </dgm:pt>
    <dgm:pt modelId="{B218E0D4-F371-47DE-B5C9-B6FCD6B3657B}" type="pres">
      <dgm:prSet presAssocID="{D0A0A817-DB39-4656-AC40-45534090E3CF}" presName="bgRect" presStyleLbl="bgShp" presStyleIdx="1" presStyleCnt="3"/>
      <dgm:spPr/>
    </dgm:pt>
    <dgm:pt modelId="{4140F037-E828-4CC6-B33D-7246265E8060}" type="pres">
      <dgm:prSet presAssocID="{D0A0A817-DB39-4656-AC40-45534090E3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81717534-8AAD-41A5-8047-903E0E3C164D}" type="pres">
      <dgm:prSet presAssocID="{D0A0A817-DB39-4656-AC40-45534090E3CF}" presName="spaceRect" presStyleCnt="0"/>
      <dgm:spPr/>
    </dgm:pt>
    <dgm:pt modelId="{CA769FD8-F77D-4B55-9C6A-779A75BC6422}" type="pres">
      <dgm:prSet presAssocID="{D0A0A817-DB39-4656-AC40-45534090E3CF}" presName="parTx" presStyleLbl="revTx" presStyleIdx="1" presStyleCnt="3">
        <dgm:presLayoutVars>
          <dgm:chMax val="0"/>
          <dgm:chPref val="0"/>
        </dgm:presLayoutVars>
      </dgm:prSet>
      <dgm:spPr/>
    </dgm:pt>
    <dgm:pt modelId="{F7AE24C5-CFCF-4C68-AF19-AEF65CD228B7}" type="pres">
      <dgm:prSet presAssocID="{02232A08-9807-4670-8E65-0F569EF9CA49}" presName="sibTrans" presStyleCnt="0"/>
      <dgm:spPr/>
    </dgm:pt>
    <dgm:pt modelId="{3948B519-FA37-411F-BB73-6FC8A630C9E2}" type="pres">
      <dgm:prSet presAssocID="{8FB13C85-19F3-4080-B8BB-1A34B993B3D3}" presName="compNode" presStyleCnt="0"/>
      <dgm:spPr/>
    </dgm:pt>
    <dgm:pt modelId="{4028123A-402F-4FBC-9661-65B33F6E0555}" type="pres">
      <dgm:prSet presAssocID="{8FB13C85-19F3-4080-B8BB-1A34B993B3D3}" presName="bgRect" presStyleLbl="bgShp" presStyleIdx="2" presStyleCnt="3"/>
      <dgm:spPr/>
    </dgm:pt>
    <dgm:pt modelId="{165CAA58-4697-4EFE-A77E-CC601AB31E0C}" type="pres">
      <dgm:prSet presAssocID="{8FB13C85-19F3-4080-B8BB-1A34B993B3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BFBDC7D-395B-4B8D-BD19-393E46AD45D9}" type="pres">
      <dgm:prSet presAssocID="{8FB13C85-19F3-4080-B8BB-1A34B993B3D3}" presName="spaceRect" presStyleCnt="0"/>
      <dgm:spPr/>
    </dgm:pt>
    <dgm:pt modelId="{DE123EEE-9AEB-4DA6-8322-FC8598ABEA02}" type="pres">
      <dgm:prSet presAssocID="{8FB13C85-19F3-4080-B8BB-1A34B993B3D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960200-9630-446D-8BA5-4B5E4D7E7172}" type="presOf" srcId="{8FB13C85-19F3-4080-B8BB-1A34B993B3D3}" destId="{DE123EEE-9AEB-4DA6-8322-FC8598ABEA02}" srcOrd="0" destOrd="0" presId="urn:microsoft.com/office/officeart/2018/2/layout/IconVerticalSolidList"/>
    <dgm:cxn modelId="{2BCA6E12-CD8C-458D-AAE9-1325392F34ED}" srcId="{F7182B20-E0A1-4F5B-83FE-584688892910}" destId="{8FB13C85-19F3-4080-B8BB-1A34B993B3D3}" srcOrd="2" destOrd="0" parTransId="{5FB4562D-4E28-437F-BC46-41635918E4EF}" sibTransId="{32CF186B-E7E8-49A6-9517-E7930853DC62}"/>
    <dgm:cxn modelId="{3916B813-3A43-413A-8215-66B627B6D143}" type="presOf" srcId="{D0A0A817-DB39-4656-AC40-45534090E3CF}" destId="{CA769FD8-F77D-4B55-9C6A-779A75BC6422}" srcOrd="0" destOrd="0" presId="urn:microsoft.com/office/officeart/2018/2/layout/IconVerticalSolidList"/>
    <dgm:cxn modelId="{51904746-DDEC-4656-BA2F-2389B250F7FF}" srcId="{F7182B20-E0A1-4F5B-83FE-584688892910}" destId="{D0A0A817-DB39-4656-AC40-45534090E3CF}" srcOrd="1" destOrd="0" parTransId="{4BEAFEB0-D873-438B-BECB-AF94085BB8AE}" sibTransId="{02232A08-9807-4670-8E65-0F569EF9CA49}"/>
    <dgm:cxn modelId="{8967A08C-042A-409A-9297-C5D5E311ADA4}" type="presOf" srcId="{F7182B20-E0A1-4F5B-83FE-584688892910}" destId="{8E3B49DF-E12C-43C9-BA85-8ABEAB2DD63A}" srcOrd="0" destOrd="0" presId="urn:microsoft.com/office/officeart/2018/2/layout/IconVerticalSolidList"/>
    <dgm:cxn modelId="{EA3AF7A6-4C78-4C3A-A18A-009B7034D4DF}" srcId="{F7182B20-E0A1-4F5B-83FE-584688892910}" destId="{93BE7FAD-C6BD-4F4D-8749-C7901DB5A509}" srcOrd="0" destOrd="0" parTransId="{EF3BB7D9-4FD8-4367-B35F-2E1F23213EFE}" sibTransId="{0624E0C2-4729-4EB2-82BB-DCCE86B40084}"/>
    <dgm:cxn modelId="{9B66D8AA-BD51-4D1E-B3D8-697582BBE63B}" type="presOf" srcId="{93BE7FAD-C6BD-4F4D-8749-C7901DB5A509}" destId="{C003859C-5F2E-4042-8DB1-BE9D52609B8C}" srcOrd="0" destOrd="0" presId="urn:microsoft.com/office/officeart/2018/2/layout/IconVerticalSolidList"/>
    <dgm:cxn modelId="{ADF43B28-4489-46A1-8250-87C58A1BA097}" type="presParOf" srcId="{8E3B49DF-E12C-43C9-BA85-8ABEAB2DD63A}" destId="{126E23E2-A2BF-46EC-8F1D-154DEE01F7AC}" srcOrd="0" destOrd="0" presId="urn:microsoft.com/office/officeart/2018/2/layout/IconVerticalSolidList"/>
    <dgm:cxn modelId="{44BF96FE-4C71-49A5-9077-95E8822D4E2E}" type="presParOf" srcId="{126E23E2-A2BF-46EC-8F1D-154DEE01F7AC}" destId="{EBF3F0DD-9938-4681-B1BD-31A8A52D69AE}" srcOrd="0" destOrd="0" presId="urn:microsoft.com/office/officeart/2018/2/layout/IconVerticalSolidList"/>
    <dgm:cxn modelId="{7B40163B-DA1A-43D1-A3D0-22BC0BC65B3B}" type="presParOf" srcId="{126E23E2-A2BF-46EC-8F1D-154DEE01F7AC}" destId="{EB7FDB7C-59E2-4A8E-963C-3E451A264D7A}" srcOrd="1" destOrd="0" presId="urn:microsoft.com/office/officeart/2018/2/layout/IconVerticalSolidList"/>
    <dgm:cxn modelId="{E5333992-7099-4764-A880-AB9682ECD712}" type="presParOf" srcId="{126E23E2-A2BF-46EC-8F1D-154DEE01F7AC}" destId="{4CDE7564-8CA6-4742-8AF2-52C7CF077309}" srcOrd="2" destOrd="0" presId="urn:microsoft.com/office/officeart/2018/2/layout/IconVerticalSolidList"/>
    <dgm:cxn modelId="{CAFDDC4A-E65B-4774-9FE9-4F8B2B0B9386}" type="presParOf" srcId="{126E23E2-A2BF-46EC-8F1D-154DEE01F7AC}" destId="{C003859C-5F2E-4042-8DB1-BE9D52609B8C}" srcOrd="3" destOrd="0" presId="urn:microsoft.com/office/officeart/2018/2/layout/IconVerticalSolidList"/>
    <dgm:cxn modelId="{07E4DC25-4E17-4717-9848-5AC0CBE9AD6C}" type="presParOf" srcId="{8E3B49DF-E12C-43C9-BA85-8ABEAB2DD63A}" destId="{88AC5B29-69F4-4AFA-872E-D18486553014}" srcOrd="1" destOrd="0" presId="urn:microsoft.com/office/officeart/2018/2/layout/IconVerticalSolidList"/>
    <dgm:cxn modelId="{CE711274-84D1-4127-B598-7C445084D93D}" type="presParOf" srcId="{8E3B49DF-E12C-43C9-BA85-8ABEAB2DD63A}" destId="{73A26B9B-45F5-42E3-BEEF-9ECFC8B9A4E4}" srcOrd="2" destOrd="0" presId="urn:microsoft.com/office/officeart/2018/2/layout/IconVerticalSolidList"/>
    <dgm:cxn modelId="{023A9F04-E943-4E98-B4E9-BDE8EF566CBC}" type="presParOf" srcId="{73A26B9B-45F5-42E3-BEEF-9ECFC8B9A4E4}" destId="{B218E0D4-F371-47DE-B5C9-B6FCD6B3657B}" srcOrd="0" destOrd="0" presId="urn:microsoft.com/office/officeart/2018/2/layout/IconVerticalSolidList"/>
    <dgm:cxn modelId="{42C4EFD7-D447-479A-B4E6-CE1E928D7567}" type="presParOf" srcId="{73A26B9B-45F5-42E3-BEEF-9ECFC8B9A4E4}" destId="{4140F037-E828-4CC6-B33D-7246265E8060}" srcOrd="1" destOrd="0" presId="urn:microsoft.com/office/officeart/2018/2/layout/IconVerticalSolidList"/>
    <dgm:cxn modelId="{14A328C5-5282-47A0-B92A-57D0A478BCE9}" type="presParOf" srcId="{73A26B9B-45F5-42E3-BEEF-9ECFC8B9A4E4}" destId="{81717534-8AAD-41A5-8047-903E0E3C164D}" srcOrd="2" destOrd="0" presId="urn:microsoft.com/office/officeart/2018/2/layout/IconVerticalSolidList"/>
    <dgm:cxn modelId="{EE282182-7A2B-44AD-A231-123F8A4FDA20}" type="presParOf" srcId="{73A26B9B-45F5-42E3-BEEF-9ECFC8B9A4E4}" destId="{CA769FD8-F77D-4B55-9C6A-779A75BC6422}" srcOrd="3" destOrd="0" presId="urn:microsoft.com/office/officeart/2018/2/layout/IconVerticalSolidList"/>
    <dgm:cxn modelId="{E4036B57-4361-4D8B-A500-629765DA23E0}" type="presParOf" srcId="{8E3B49DF-E12C-43C9-BA85-8ABEAB2DD63A}" destId="{F7AE24C5-CFCF-4C68-AF19-AEF65CD228B7}" srcOrd="3" destOrd="0" presId="urn:microsoft.com/office/officeart/2018/2/layout/IconVerticalSolidList"/>
    <dgm:cxn modelId="{0EBB2BED-00B9-4944-8DE4-920F85A90843}" type="presParOf" srcId="{8E3B49DF-E12C-43C9-BA85-8ABEAB2DD63A}" destId="{3948B519-FA37-411F-BB73-6FC8A630C9E2}" srcOrd="4" destOrd="0" presId="urn:microsoft.com/office/officeart/2018/2/layout/IconVerticalSolidList"/>
    <dgm:cxn modelId="{F0AD7546-4F70-4F2E-821A-167F31AE6A3C}" type="presParOf" srcId="{3948B519-FA37-411F-BB73-6FC8A630C9E2}" destId="{4028123A-402F-4FBC-9661-65B33F6E0555}" srcOrd="0" destOrd="0" presId="urn:microsoft.com/office/officeart/2018/2/layout/IconVerticalSolidList"/>
    <dgm:cxn modelId="{A00EA2C3-AB3A-4583-B40B-C680A233E083}" type="presParOf" srcId="{3948B519-FA37-411F-BB73-6FC8A630C9E2}" destId="{165CAA58-4697-4EFE-A77E-CC601AB31E0C}" srcOrd="1" destOrd="0" presId="urn:microsoft.com/office/officeart/2018/2/layout/IconVerticalSolidList"/>
    <dgm:cxn modelId="{4C24EAD2-3D60-4BBD-BC83-3365FCB1835A}" type="presParOf" srcId="{3948B519-FA37-411F-BB73-6FC8A630C9E2}" destId="{5BFBDC7D-395B-4B8D-BD19-393E46AD45D9}" srcOrd="2" destOrd="0" presId="urn:microsoft.com/office/officeart/2018/2/layout/IconVerticalSolidList"/>
    <dgm:cxn modelId="{4FD71EC0-A789-40EE-A569-11FF0AB2B44E}" type="presParOf" srcId="{3948B519-FA37-411F-BB73-6FC8A630C9E2}" destId="{DE123EEE-9AEB-4DA6-8322-FC8598ABEA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45B3D-367B-40C4-8058-590C6A56A2A1}">
      <dsp:nvSpPr>
        <dsp:cNvPr id="0" name=""/>
        <dsp:cNvSpPr/>
      </dsp:nvSpPr>
      <dsp:spPr>
        <a:xfrm>
          <a:off x="0" y="47972"/>
          <a:ext cx="6496050" cy="14420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Pattern Detection in Strings</a:t>
          </a:r>
        </a:p>
      </dsp:txBody>
      <dsp:txXfrm>
        <a:off x="70397" y="118369"/>
        <a:ext cx="6355256" cy="1301304"/>
      </dsp:txXfrm>
    </dsp:sp>
    <dsp:sp modelId="{BD42352D-6EFC-4B2A-B90B-CF3FB33A32D3}">
      <dsp:nvSpPr>
        <dsp:cNvPr id="0" name=""/>
        <dsp:cNvSpPr/>
      </dsp:nvSpPr>
      <dsp:spPr>
        <a:xfrm>
          <a:off x="0" y="1564950"/>
          <a:ext cx="6496050" cy="1442098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Used for string matching / replacing in all programming languages, although specific syntax may differ a bit</a:t>
          </a:r>
        </a:p>
      </dsp:txBody>
      <dsp:txXfrm>
        <a:off x="70397" y="1635347"/>
        <a:ext cx="6355256" cy="1301304"/>
      </dsp:txXfrm>
    </dsp:sp>
    <dsp:sp modelId="{ABE9750E-E2D2-4037-A55E-A2245A9F3991}">
      <dsp:nvSpPr>
        <dsp:cNvPr id="0" name=""/>
        <dsp:cNvSpPr/>
      </dsp:nvSpPr>
      <dsp:spPr>
        <a:xfrm>
          <a:off x="0" y="3081929"/>
          <a:ext cx="6496050" cy="1442098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heart and soul for string operations</a:t>
          </a:r>
        </a:p>
      </dsp:txBody>
      <dsp:txXfrm>
        <a:off x="70397" y="3152326"/>
        <a:ext cx="6355256" cy="1301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B44A5-CD83-4512-B943-DB01E2632FB0}">
      <dsp:nvSpPr>
        <dsp:cNvPr id="0" name=""/>
        <dsp:cNvSpPr/>
      </dsp:nvSpPr>
      <dsp:spPr>
        <a:xfrm>
          <a:off x="1062294" y="461699"/>
          <a:ext cx="1136953" cy="113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CEE22-7771-4424-A078-CF477DDEA5C9}">
      <dsp:nvSpPr>
        <dsp:cNvPr id="0" name=""/>
        <dsp:cNvSpPr/>
      </dsp:nvSpPr>
      <dsp:spPr>
        <a:xfrm>
          <a:off x="6552" y="1705330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kern="1200"/>
            <a:t>Pre-cleaning text</a:t>
          </a:r>
          <a:endParaRPr lang="en-US" sz="1700" kern="1200"/>
        </a:p>
      </dsp:txBody>
      <dsp:txXfrm>
        <a:off x="6552" y="1705330"/>
        <a:ext cx="3248437" cy="487265"/>
      </dsp:txXfrm>
    </dsp:sp>
    <dsp:sp modelId="{F2B36A58-7F44-4EA1-A479-2662BCAEC8A7}">
      <dsp:nvSpPr>
        <dsp:cNvPr id="0" name=""/>
        <dsp:cNvSpPr/>
      </dsp:nvSpPr>
      <dsp:spPr>
        <a:xfrm>
          <a:off x="6552" y="2242213"/>
          <a:ext cx="3248437" cy="70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10A89-F35D-41E3-A87D-F8E24229FE87}">
      <dsp:nvSpPr>
        <dsp:cNvPr id="0" name=""/>
        <dsp:cNvSpPr/>
      </dsp:nvSpPr>
      <dsp:spPr>
        <a:xfrm>
          <a:off x="4879208" y="461699"/>
          <a:ext cx="1136953" cy="113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0B9F0-420E-4145-8951-B8A85FD22A0E}">
      <dsp:nvSpPr>
        <dsp:cNvPr id="0" name=""/>
        <dsp:cNvSpPr/>
      </dsp:nvSpPr>
      <dsp:spPr>
        <a:xfrm>
          <a:off x="3823466" y="1705330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kern="1200"/>
            <a:t>Finding patterns in text</a:t>
          </a:r>
          <a:endParaRPr lang="en-US" sz="1700" kern="1200"/>
        </a:p>
      </dsp:txBody>
      <dsp:txXfrm>
        <a:off x="3823466" y="1705330"/>
        <a:ext cx="3248437" cy="487265"/>
      </dsp:txXfrm>
    </dsp:sp>
    <dsp:sp modelId="{D49DE862-D4FA-452E-88AB-F7B007BA9C57}">
      <dsp:nvSpPr>
        <dsp:cNvPr id="0" name=""/>
        <dsp:cNvSpPr/>
      </dsp:nvSpPr>
      <dsp:spPr>
        <a:xfrm>
          <a:off x="3823466" y="2242213"/>
          <a:ext cx="3248437" cy="70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43A20-8A41-416A-BBAD-2A54505F0621}">
      <dsp:nvSpPr>
        <dsp:cNvPr id="0" name=""/>
        <dsp:cNvSpPr/>
      </dsp:nvSpPr>
      <dsp:spPr>
        <a:xfrm>
          <a:off x="8696122" y="461699"/>
          <a:ext cx="1136953" cy="1136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C367E-FE06-4B3F-B66D-0F75224232C3}">
      <dsp:nvSpPr>
        <dsp:cNvPr id="0" name=""/>
        <dsp:cNvSpPr/>
      </dsp:nvSpPr>
      <dsp:spPr>
        <a:xfrm>
          <a:off x="7640380" y="1705330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kern="1200"/>
            <a:t>Systematically insert, delete, or change text in:</a:t>
          </a:r>
          <a:endParaRPr lang="en-US" sz="1700" kern="1200"/>
        </a:p>
      </dsp:txBody>
      <dsp:txXfrm>
        <a:off x="7640380" y="1705330"/>
        <a:ext cx="3248437" cy="487265"/>
      </dsp:txXfrm>
    </dsp:sp>
    <dsp:sp modelId="{9A0F2A04-0061-4836-94FB-ED60BB3598FD}">
      <dsp:nvSpPr>
        <dsp:cNvPr id="0" name=""/>
        <dsp:cNvSpPr/>
      </dsp:nvSpPr>
      <dsp:spPr>
        <a:xfrm>
          <a:off x="7640380" y="2242213"/>
          <a:ext cx="3248437" cy="70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File names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Column names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Raw text</a:t>
          </a:r>
          <a:endParaRPr lang="en-US" sz="1300" kern="1200"/>
        </a:p>
      </dsp:txBody>
      <dsp:txXfrm>
        <a:off x="7640380" y="2242213"/>
        <a:ext cx="3248437" cy="700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E533F-D157-48FE-9064-D9F619B604EB}">
      <dsp:nvSpPr>
        <dsp:cNvPr id="0" name=""/>
        <dsp:cNvSpPr/>
      </dsp:nvSpPr>
      <dsp:spPr>
        <a:xfrm>
          <a:off x="0" y="415"/>
          <a:ext cx="10895369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BE2AA-A212-4943-8961-FA4812D520AA}">
      <dsp:nvSpPr>
        <dsp:cNvPr id="0" name=""/>
        <dsp:cNvSpPr/>
      </dsp:nvSpPr>
      <dsp:spPr>
        <a:xfrm>
          <a:off x="294154" y="219208"/>
          <a:ext cx="534827" cy="53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3B6AA-01BD-42BB-830E-EA2FE0A18CE3}">
      <dsp:nvSpPr>
        <dsp:cNvPr id="0" name=""/>
        <dsp:cNvSpPr/>
      </dsp:nvSpPr>
      <dsp:spPr>
        <a:xfrm>
          <a:off x="1123137" y="415"/>
          <a:ext cx="4902916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toupper()</a:t>
          </a:r>
        </a:p>
      </dsp:txBody>
      <dsp:txXfrm>
        <a:off x="1123137" y="415"/>
        <a:ext cx="4902916" cy="972413"/>
      </dsp:txXfrm>
    </dsp:sp>
    <dsp:sp modelId="{AAFFC9B4-A997-4D84-9E2C-66698375B90F}">
      <dsp:nvSpPr>
        <dsp:cNvPr id="0" name=""/>
        <dsp:cNvSpPr/>
      </dsp:nvSpPr>
      <dsp:spPr>
        <a:xfrm>
          <a:off x="6026053" y="415"/>
          <a:ext cx="4869316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Uppercase All Text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toupper</a:t>
          </a:r>
          <a:r>
            <a:rPr lang="en-US" sz="1800" kern="1200" dirty="0"/>
            <a:t>(</a:t>
          </a:r>
          <a:r>
            <a:rPr lang="en-US" sz="1800" kern="1200" dirty="0" err="1"/>
            <a:t>dat$var</a:t>
          </a:r>
          <a:r>
            <a:rPr lang="en-US" sz="1800" kern="1200" dirty="0"/>
            <a:t>)</a:t>
          </a:r>
        </a:p>
      </dsp:txBody>
      <dsp:txXfrm>
        <a:off x="6026053" y="415"/>
        <a:ext cx="4869316" cy="972413"/>
      </dsp:txXfrm>
    </dsp:sp>
    <dsp:sp modelId="{33A9ECAE-2122-4472-983C-E9443841315D}">
      <dsp:nvSpPr>
        <dsp:cNvPr id="0" name=""/>
        <dsp:cNvSpPr/>
      </dsp:nvSpPr>
      <dsp:spPr>
        <a:xfrm>
          <a:off x="0" y="1215931"/>
          <a:ext cx="10895369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B95D7-B4DC-4A37-9588-75791D43C381}">
      <dsp:nvSpPr>
        <dsp:cNvPr id="0" name=""/>
        <dsp:cNvSpPr/>
      </dsp:nvSpPr>
      <dsp:spPr>
        <a:xfrm>
          <a:off x="294154" y="1434724"/>
          <a:ext cx="534827" cy="53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E650-371E-471A-9DFF-7823EA0CC057}">
      <dsp:nvSpPr>
        <dsp:cNvPr id="0" name=""/>
        <dsp:cNvSpPr/>
      </dsp:nvSpPr>
      <dsp:spPr>
        <a:xfrm>
          <a:off x="1123137" y="1215931"/>
          <a:ext cx="4902916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tolower()</a:t>
          </a:r>
        </a:p>
      </dsp:txBody>
      <dsp:txXfrm>
        <a:off x="1123137" y="1215931"/>
        <a:ext cx="4902916" cy="972413"/>
      </dsp:txXfrm>
    </dsp:sp>
    <dsp:sp modelId="{87CCB8A2-B323-4A86-8D33-96AE5D9E1FD0}">
      <dsp:nvSpPr>
        <dsp:cNvPr id="0" name=""/>
        <dsp:cNvSpPr/>
      </dsp:nvSpPr>
      <dsp:spPr>
        <a:xfrm>
          <a:off x="6026053" y="1215931"/>
          <a:ext cx="4869316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Lowercase All Text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tolower(names(dat))</a:t>
          </a:r>
        </a:p>
      </dsp:txBody>
      <dsp:txXfrm>
        <a:off x="6026053" y="1215931"/>
        <a:ext cx="4869316" cy="972413"/>
      </dsp:txXfrm>
    </dsp:sp>
    <dsp:sp modelId="{DB7D5D63-7ACA-4625-8F36-8148B0159CB3}">
      <dsp:nvSpPr>
        <dsp:cNvPr id="0" name=""/>
        <dsp:cNvSpPr/>
      </dsp:nvSpPr>
      <dsp:spPr>
        <a:xfrm>
          <a:off x="0" y="2431448"/>
          <a:ext cx="10895369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C080A-4ED3-4D6A-BCC1-7819A3A8A3C9}">
      <dsp:nvSpPr>
        <dsp:cNvPr id="0" name=""/>
        <dsp:cNvSpPr/>
      </dsp:nvSpPr>
      <dsp:spPr>
        <a:xfrm>
          <a:off x="294154" y="2650241"/>
          <a:ext cx="534827" cy="53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74026-C80A-4130-8987-C6C12E580D98}">
      <dsp:nvSpPr>
        <dsp:cNvPr id="0" name=""/>
        <dsp:cNvSpPr/>
      </dsp:nvSpPr>
      <dsp:spPr>
        <a:xfrm>
          <a:off x="1123137" y="2431448"/>
          <a:ext cx="4902916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strsplit()</a:t>
          </a:r>
        </a:p>
      </dsp:txBody>
      <dsp:txXfrm>
        <a:off x="1123137" y="2431448"/>
        <a:ext cx="4902916" cy="972413"/>
      </dsp:txXfrm>
    </dsp:sp>
    <dsp:sp modelId="{95B7F816-5080-4494-A503-35FD8012873A}">
      <dsp:nvSpPr>
        <dsp:cNvPr id="0" name=""/>
        <dsp:cNvSpPr/>
      </dsp:nvSpPr>
      <dsp:spPr>
        <a:xfrm>
          <a:off x="6026053" y="2431448"/>
          <a:ext cx="4869316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Splits text by a common delimiter or position</a:t>
          </a:r>
        </a:p>
      </dsp:txBody>
      <dsp:txXfrm>
        <a:off x="6026053" y="2431448"/>
        <a:ext cx="4869316" cy="972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D47B3-3A9F-4D6A-ADF8-9D187D061A2E}">
      <dsp:nvSpPr>
        <dsp:cNvPr id="0" name=""/>
        <dsp:cNvSpPr/>
      </dsp:nvSpPr>
      <dsp:spPr>
        <a:xfrm>
          <a:off x="4096" y="45863"/>
          <a:ext cx="2463162" cy="8749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Exact Matches</a:t>
          </a:r>
        </a:p>
      </dsp:txBody>
      <dsp:txXfrm>
        <a:off x="4096" y="45863"/>
        <a:ext cx="2463162" cy="874990"/>
      </dsp:txXfrm>
    </dsp:sp>
    <dsp:sp modelId="{892CB48F-B4B4-4D17-A924-97D4D7B2B81E}">
      <dsp:nvSpPr>
        <dsp:cNvPr id="0" name=""/>
        <dsp:cNvSpPr/>
      </dsp:nvSpPr>
      <dsp:spPr>
        <a:xfrm>
          <a:off x="4096" y="920853"/>
          <a:ext cx="2463162" cy="24375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Quotes “”</a:t>
          </a:r>
        </a:p>
      </dsp:txBody>
      <dsp:txXfrm>
        <a:off x="4096" y="920853"/>
        <a:ext cx="2463162" cy="2437559"/>
      </dsp:txXfrm>
    </dsp:sp>
    <dsp:sp modelId="{8F59148C-C79D-433D-8222-9B01FE550372}">
      <dsp:nvSpPr>
        <dsp:cNvPr id="0" name=""/>
        <dsp:cNvSpPr/>
      </dsp:nvSpPr>
      <dsp:spPr>
        <a:xfrm>
          <a:off x="2812101" y="45863"/>
          <a:ext cx="2463162" cy="8749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Any Character</a:t>
          </a:r>
        </a:p>
      </dsp:txBody>
      <dsp:txXfrm>
        <a:off x="2812101" y="45863"/>
        <a:ext cx="2463162" cy="874990"/>
      </dsp:txXfrm>
    </dsp:sp>
    <dsp:sp modelId="{632544EB-FCB2-40C0-8777-D5D1B3856F84}">
      <dsp:nvSpPr>
        <dsp:cNvPr id="0" name=""/>
        <dsp:cNvSpPr/>
      </dsp:nvSpPr>
      <dsp:spPr>
        <a:xfrm>
          <a:off x="2812101" y="920853"/>
          <a:ext cx="2463162" cy="24375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Period .</a:t>
          </a:r>
        </a:p>
      </dsp:txBody>
      <dsp:txXfrm>
        <a:off x="2812101" y="920853"/>
        <a:ext cx="2463162" cy="2437559"/>
      </dsp:txXfrm>
    </dsp:sp>
    <dsp:sp modelId="{1ED513DB-9225-4940-BD88-23618F0F87B3}">
      <dsp:nvSpPr>
        <dsp:cNvPr id="0" name=""/>
        <dsp:cNvSpPr/>
      </dsp:nvSpPr>
      <dsp:spPr>
        <a:xfrm>
          <a:off x="5620106" y="45863"/>
          <a:ext cx="2463162" cy="8749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Escapes</a:t>
          </a:r>
        </a:p>
      </dsp:txBody>
      <dsp:txXfrm>
        <a:off x="5620106" y="45863"/>
        <a:ext cx="2463162" cy="874990"/>
      </dsp:txXfrm>
    </dsp:sp>
    <dsp:sp modelId="{DC1E0A55-C2AA-401F-A916-ABDFE97214B7}">
      <dsp:nvSpPr>
        <dsp:cNvPr id="0" name=""/>
        <dsp:cNvSpPr/>
      </dsp:nvSpPr>
      <dsp:spPr>
        <a:xfrm>
          <a:off x="5620106" y="920853"/>
          <a:ext cx="2463162" cy="24375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Backslash \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Ex: Makes the period a literal \. is not the same as .</a:t>
          </a:r>
        </a:p>
      </dsp:txBody>
      <dsp:txXfrm>
        <a:off x="5620106" y="920853"/>
        <a:ext cx="2463162" cy="2437559"/>
      </dsp:txXfrm>
    </dsp:sp>
    <dsp:sp modelId="{CD55BCCD-CA35-4C58-B6D6-6CBED39CD195}">
      <dsp:nvSpPr>
        <dsp:cNvPr id="0" name=""/>
        <dsp:cNvSpPr/>
      </dsp:nvSpPr>
      <dsp:spPr>
        <a:xfrm>
          <a:off x="8428111" y="45863"/>
          <a:ext cx="2463162" cy="8749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Anchors</a:t>
          </a:r>
        </a:p>
      </dsp:txBody>
      <dsp:txXfrm>
        <a:off x="8428111" y="45863"/>
        <a:ext cx="2463162" cy="874990"/>
      </dsp:txXfrm>
    </dsp:sp>
    <dsp:sp modelId="{078637ED-BBF2-4FE1-AE22-B5BE5FB8C71B}">
      <dsp:nvSpPr>
        <dsp:cNvPr id="0" name=""/>
        <dsp:cNvSpPr/>
      </dsp:nvSpPr>
      <dsp:spPr>
        <a:xfrm>
          <a:off x="8428111" y="920853"/>
          <a:ext cx="2463162" cy="24375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^ - Start of the string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$ - End of the string</a:t>
          </a:r>
        </a:p>
      </dsp:txBody>
      <dsp:txXfrm>
        <a:off x="8428111" y="920853"/>
        <a:ext cx="2463162" cy="24375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4AF08-A7B2-49D1-8E94-8D88815EA92D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5402B8-9D47-4619-B21F-47137FE640E0}">
      <dsp:nvSpPr>
        <dsp:cNvPr id="0" name=""/>
        <dsp:cNvSpPr/>
      </dsp:nvSpPr>
      <dsp:spPr>
        <a:xfrm>
          <a:off x="0" y="558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sub()</a:t>
          </a:r>
          <a:endParaRPr lang="en-US" sz="3000" kern="1200"/>
        </a:p>
      </dsp:txBody>
      <dsp:txXfrm>
        <a:off x="0" y="558"/>
        <a:ext cx="6496050" cy="652983"/>
      </dsp:txXfrm>
    </dsp:sp>
    <dsp:sp modelId="{0ACD2A82-1D9A-449C-B05D-EF6D0FE9DE25}">
      <dsp:nvSpPr>
        <dsp:cNvPr id="0" name=""/>
        <dsp:cNvSpPr/>
      </dsp:nvSpPr>
      <dsp:spPr>
        <a:xfrm>
          <a:off x="0" y="653541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924AC-544D-4CD9-9DD7-A13F14FBFACA}">
      <dsp:nvSpPr>
        <dsp:cNvPr id="0" name=""/>
        <dsp:cNvSpPr/>
      </dsp:nvSpPr>
      <dsp:spPr>
        <a:xfrm>
          <a:off x="0" y="653541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gsub()</a:t>
          </a:r>
          <a:endParaRPr lang="en-US" sz="3000" kern="1200"/>
        </a:p>
      </dsp:txBody>
      <dsp:txXfrm>
        <a:off x="0" y="653541"/>
        <a:ext cx="6496050" cy="652983"/>
      </dsp:txXfrm>
    </dsp:sp>
    <dsp:sp modelId="{03DFE7B3-68A7-4B7D-96DB-F152B5748D0D}">
      <dsp:nvSpPr>
        <dsp:cNvPr id="0" name=""/>
        <dsp:cNvSpPr/>
      </dsp:nvSpPr>
      <dsp:spPr>
        <a:xfrm>
          <a:off x="0" y="1306524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971201-0C32-44ED-9F0B-DA2E04019F76}">
      <dsp:nvSpPr>
        <dsp:cNvPr id="0" name=""/>
        <dsp:cNvSpPr/>
      </dsp:nvSpPr>
      <dsp:spPr>
        <a:xfrm>
          <a:off x="0" y="1306524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grep()</a:t>
          </a:r>
          <a:endParaRPr lang="en-US" sz="3000" kern="1200"/>
        </a:p>
      </dsp:txBody>
      <dsp:txXfrm>
        <a:off x="0" y="1306524"/>
        <a:ext cx="6496050" cy="652983"/>
      </dsp:txXfrm>
    </dsp:sp>
    <dsp:sp modelId="{68C66576-DD56-4591-901C-8C8A494AA5AC}">
      <dsp:nvSpPr>
        <dsp:cNvPr id="0" name=""/>
        <dsp:cNvSpPr/>
      </dsp:nvSpPr>
      <dsp:spPr>
        <a:xfrm>
          <a:off x="0" y="1959508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F377AF-59E7-4954-B618-A675D04F9DFB}">
      <dsp:nvSpPr>
        <dsp:cNvPr id="0" name=""/>
        <dsp:cNvSpPr/>
      </dsp:nvSpPr>
      <dsp:spPr>
        <a:xfrm>
          <a:off x="0" y="1959508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gprepl()</a:t>
          </a:r>
          <a:endParaRPr lang="en-US" sz="3000" kern="1200"/>
        </a:p>
      </dsp:txBody>
      <dsp:txXfrm>
        <a:off x="0" y="1959508"/>
        <a:ext cx="6496050" cy="652983"/>
      </dsp:txXfrm>
    </dsp:sp>
    <dsp:sp modelId="{6ABC886A-0EC6-4839-AEC3-32A844BDA6E0}">
      <dsp:nvSpPr>
        <dsp:cNvPr id="0" name=""/>
        <dsp:cNvSpPr/>
      </dsp:nvSpPr>
      <dsp:spPr>
        <a:xfrm>
          <a:off x="0" y="2612491"/>
          <a:ext cx="6496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5D8F73-BB52-4FA4-A896-F8CA5E0C821D}">
      <dsp:nvSpPr>
        <dsp:cNvPr id="0" name=""/>
        <dsp:cNvSpPr/>
      </dsp:nvSpPr>
      <dsp:spPr>
        <a:xfrm>
          <a:off x="0" y="2612491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regexpr()</a:t>
          </a:r>
          <a:endParaRPr lang="en-US" sz="3000" kern="1200"/>
        </a:p>
      </dsp:txBody>
      <dsp:txXfrm>
        <a:off x="0" y="2612491"/>
        <a:ext cx="6496050" cy="652983"/>
      </dsp:txXfrm>
    </dsp:sp>
    <dsp:sp modelId="{EABE19F2-F7BA-4100-9D0B-BB766BD70228}">
      <dsp:nvSpPr>
        <dsp:cNvPr id="0" name=""/>
        <dsp:cNvSpPr/>
      </dsp:nvSpPr>
      <dsp:spPr>
        <a:xfrm>
          <a:off x="0" y="326547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FE6A76-47C7-4F67-A4B0-1659E3702E7A}">
      <dsp:nvSpPr>
        <dsp:cNvPr id="0" name=""/>
        <dsp:cNvSpPr/>
      </dsp:nvSpPr>
      <dsp:spPr>
        <a:xfrm>
          <a:off x="0" y="3265475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gregexpr()</a:t>
          </a:r>
          <a:endParaRPr lang="en-US" sz="3000" kern="1200"/>
        </a:p>
      </dsp:txBody>
      <dsp:txXfrm>
        <a:off x="0" y="3265475"/>
        <a:ext cx="6496050" cy="652983"/>
      </dsp:txXfrm>
    </dsp:sp>
    <dsp:sp modelId="{5777B4EC-15A3-4191-9FB2-6384A4920226}">
      <dsp:nvSpPr>
        <dsp:cNvPr id="0" name=""/>
        <dsp:cNvSpPr/>
      </dsp:nvSpPr>
      <dsp:spPr>
        <a:xfrm>
          <a:off x="0" y="3918458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EA1DC-36AC-492D-800F-29C22909DF45}">
      <dsp:nvSpPr>
        <dsp:cNvPr id="0" name=""/>
        <dsp:cNvSpPr/>
      </dsp:nvSpPr>
      <dsp:spPr>
        <a:xfrm>
          <a:off x="0" y="3918458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gegexec()</a:t>
          </a:r>
          <a:endParaRPr lang="en-US" sz="3000" kern="1200"/>
        </a:p>
      </dsp:txBody>
      <dsp:txXfrm>
        <a:off x="0" y="3918458"/>
        <a:ext cx="6496050" cy="6529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F0DD-9938-4681-B1BD-31A8A52D69AE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FDB7C-59E2-4A8E-963C-3E451A264D7A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3859C-5F2E-4042-8DB1-BE9D52609B8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Regular expression code is case sensitive by design</a:t>
          </a:r>
          <a:endParaRPr lang="en-US" sz="2400" kern="1200"/>
        </a:p>
      </dsp:txBody>
      <dsp:txXfrm>
        <a:off x="1508391" y="558"/>
        <a:ext cx="4987658" cy="1305966"/>
      </dsp:txXfrm>
    </dsp:sp>
    <dsp:sp modelId="{B218E0D4-F371-47DE-B5C9-B6FCD6B3657B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0F037-E828-4CC6-B33D-7246265E8060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69FD8-F77D-4B55-9C6A-779A75BC6422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Although regular expression is global, some expressions are not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4028123A-402F-4FBC-9661-65B33F6E0555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CAA58-4697-4EFE-A77E-CC601AB31E0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23EEE-9AEB-4DA6-8322-FC8598ABEA02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www.regex101.com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1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78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2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2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3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2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2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FAC65-26F8-4239-8E85-707C582B8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77" r="-1" b="1213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A0BED-2596-4B56-A255-8FE031276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FE2E5-291F-4066-91A0-A098D134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18F4-2335-4375-BB49-409EA4FD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What are Regular Expressions?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E11FF2EA-C3FA-4E85-BA0E-7F2A93701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9875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321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2F62B-3B99-4930-B90A-208F3D5A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When to Use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8D2DF-B8C3-4AFD-8F37-550F89D14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08526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39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9277D-9311-43A9-8DB5-5AC6A181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Helpful Functions in Pre-Cleaning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15582-EF70-46A2-B3F2-384170A71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99931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91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CDA70-5596-4ED7-BE13-4CF652AF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Main Operators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8C29C94-74BB-461C-B74A-8EC7B9D30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5090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553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CF94C-49E9-4EA1-B6E6-01EB1153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Main R Regular Expression Functions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8C227-C2C7-4507-AB01-77100AA4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95830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560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AD291-DA48-47BF-8955-B959FCCC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Things to Remember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25224-A253-48ED-A2FD-2EF754014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18380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311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Regular Expressions</vt:lpstr>
      <vt:lpstr>What are Regular Expressions?</vt:lpstr>
      <vt:lpstr>When to Use</vt:lpstr>
      <vt:lpstr>Helpful Functions in Pre-Cleaning</vt:lpstr>
      <vt:lpstr>Main Operators</vt:lpstr>
      <vt:lpstr>Main R Regular Expression Functions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Matthew Martinez</dc:creator>
  <cp:lastModifiedBy>Matthew Martinez</cp:lastModifiedBy>
  <cp:revision>1</cp:revision>
  <dcterms:created xsi:type="dcterms:W3CDTF">2020-02-21T06:30:49Z</dcterms:created>
  <dcterms:modified xsi:type="dcterms:W3CDTF">2020-02-21T07:01:56Z</dcterms:modified>
</cp:coreProperties>
</file>