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26ACD-0A74-C232-AB28-BBE5D714E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IL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67B875-F64A-90FB-E966-97D4FDA86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IL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13E432-38F5-99E0-8D88-59A6FB45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337E-169C-4ACA-AC0A-0FC43219C802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9F8C7E-AE36-35C5-D297-8CAE871D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9CA704-04F9-0608-D1D9-A7997F5E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D2B1-475C-45C2-92DF-8B8F582404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88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2CB29-E6FA-6FB8-4790-4538D086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IL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980E1F-1B0A-0C8E-CF94-F62C2A2E2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IL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AD24FA-F7BD-3459-4DD5-705F476C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337E-169C-4ACA-AC0A-0FC43219C802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E40507-4355-99B3-DFAB-DD3EEBE4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FF1B6-7CDD-5655-2AD4-7AC77D57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D2B1-475C-45C2-92DF-8B8F582404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016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DCC40C-7D13-7219-99BE-F369C9AFB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IL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152B90-3FB6-1CB3-5528-3F0B2A164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IL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91806-EBCB-20DC-6205-9BE4D407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337E-169C-4ACA-AC0A-0FC43219C802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B572F-EB4E-7CF2-5484-FD7FB8B5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6B21C2-8987-CEDC-7DA2-442FA92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D2B1-475C-45C2-92DF-8B8F582404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837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4C2D6-C625-5952-E75E-CA3D2441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IL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9BFE86-5457-E638-4572-7024ADF6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IL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7F27D-A299-8743-D99A-A737A102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337E-169C-4ACA-AC0A-0FC43219C802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E355C9-0A06-F306-46B2-F094A305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D1BFC-9B8B-804F-204A-A0559002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D2B1-475C-45C2-92DF-8B8F582404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654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E18EE-55B1-CEA8-973E-0B14C52B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IL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979784-32EA-509A-BB55-F1A4133C2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12BCA9-C89F-E170-2EEE-85BFF99E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337E-169C-4ACA-AC0A-0FC43219C802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BBDF9B-529E-405A-1BB2-1CE531F0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E22562-E963-FF30-DB85-54ADABDC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D2B1-475C-45C2-92DF-8B8F582404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597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FB985-A1F3-40DB-1CD4-84580CC0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IL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8D346-5934-BAC6-7340-01ECB0782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IL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0C072B-7430-DF35-854B-50F656962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IL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8B42E8-E176-09B1-F092-D38E7CB2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337E-169C-4ACA-AC0A-0FC43219C802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FB55B9-1F3E-E253-33C2-53AD2751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5B5570-09D2-9B6E-985C-4A1A1C81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D2B1-475C-45C2-92DF-8B8F582404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40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1696F-9EE3-03D4-01E7-4CF54D93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IL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0A604E-B29C-7986-1944-1692A9953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124B06-338F-7363-1842-EDE050697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IL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25184D-3BB2-1B54-42FF-ED3522F22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4C36FF-B6EE-6004-D088-14144B258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IL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567737-7DB7-2F27-4883-5F391FEC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337E-169C-4ACA-AC0A-0FC43219C802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3A2632-5BFC-CB29-BDDA-52998771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E2CC66-A7ED-25C7-831F-7DE989D1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D2B1-475C-45C2-92DF-8B8F582404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831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1E60E-2157-B012-E95B-E7134E04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IL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22C6FE-37C9-875B-EB20-30C054F0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337E-169C-4ACA-AC0A-0FC43219C802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11AE25-69F2-CF29-0FA9-A4ABC1DE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00F92B-127A-6C98-2A44-F313F53C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D2B1-475C-45C2-92DF-8B8F582404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064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6E1C7E-C8B0-1CB0-2143-FC329BC8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337E-169C-4ACA-AC0A-0FC43219C802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B3C498-24B4-B794-B8B6-D2B72F15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CC3BAF-519C-6A60-6B81-CB44BF3A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D2B1-475C-45C2-92DF-8B8F582404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522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54A07-26B7-5B7F-20A7-1DA5C7D7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IL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FAAB6-FFC8-9D9C-24CE-021E968B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IL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969162-A63E-B667-C9F4-FEEB5AD12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9A6D0-3512-E858-B6BA-96313ECE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337E-169C-4ACA-AC0A-0FC43219C802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863BB-7A97-4740-D0B8-443FC94B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1BFA9B-D517-5149-A12B-2C3799C9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D2B1-475C-45C2-92DF-8B8F582404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582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8C214-EB56-EE00-226C-BE2811FB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IL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19C131-72D5-3C08-52FD-53ADE4258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C6C7CD-FC94-7640-8F29-23774D9B2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8B1AD1-AC43-CF69-93D0-449F4D84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337E-169C-4ACA-AC0A-0FC43219C802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14C84D-CDAA-E49B-9F4B-920ADD1E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9F12C5-08EA-AB7C-B95C-A3CFF2C9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D2B1-475C-45C2-92DF-8B8F582404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24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81C29-EACA-220D-6687-17014B57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IL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55EE0E-F48D-5C5C-3343-2293B6F1C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IL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CCBD5-FE0C-D084-A2E8-6AD40E646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337E-169C-4ACA-AC0A-0FC43219C802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94F22-51F8-4F9D-3197-1B4BE4925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0CD96D-DD87-FE3B-3C95-50416CB99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D2B1-475C-45C2-92DF-8B8F582404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553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epbrain.io/" TargetMode="External"/><Relationship Id="rId3" Type="http://schemas.openxmlformats.org/officeDocument/2006/relationships/hyperlink" Target="https://huggingface.co/datasets/tiny_shakespeare" TargetMode="External"/><Relationship Id="rId7" Type="http://schemas.openxmlformats.org/officeDocument/2006/relationships/hyperlink" Target="https://www.decktopus.com/" TargetMode="External"/><Relationship Id="rId2" Type="http://schemas.openxmlformats.org/officeDocument/2006/relationships/hyperlink" Target="https://github.com/erezzarum/generative-ai-immersion-day/tree/main/lab2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vidia.com/en-gb/data-center/tesla-v100/" TargetMode="External"/><Relationship Id="rId5" Type="http://schemas.openxmlformats.org/officeDocument/2006/relationships/hyperlink" Target="https://docs.aws.amazon.com/sagemaker/latest/dg/whatis.html" TargetMode="External"/><Relationship Id="rId4" Type="http://schemas.openxmlformats.org/officeDocument/2006/relationships/hyperlink" Target="http://karpathy.github.io/2015/05/21/rnn-effectiveness/" TargetMode="External"/><Relationship Id="rId9" Type="http://schemas.openxmlformats.org/officeDocument/2006/relationships/hyperlink" Target="https://temp-mail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581C2-8EE0-4608-8A29-1057B5A36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0639"/>
            <a:ext cx="9144000" cy="1900052"/>
          </a:xfrm>
        </p:spPr>
        <p:txBody>
          <a:bodyPr/>
          <a:lstStyle/>
          <a:p>
            <a:r>
              <a:rPr lang="en-US" dirty="0"/>
              <a:t>Results of Finetuning 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err="1"/>
              <a:t>Vladi</a:t>
            </a:r>
            <a:r>
              <a:rPr lang="en-US" dirty="0"/>
              <a:t> &amp; Sergei</a:t>
            </a:r>
            <a:endParaRPr lang="en-IL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B348A0-A0C0-9977-1A96-BA80891ED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7574"/>
            <a:ext cx="9144000" cy="1448790"/>
          </a:xfrm>
        </p:spPr>
        <p:txBody>
          <a:bodyPr>
            <a:normAutofit fontScale="92500"/>
          </a:bodyPr>
          <a:lstStyle/>
          <a:p>
            <a:endParaRPr lang="en-US" sz="4000" dirty="0"/>
          </a:p>
          <a:p>
            <a:r>
              <a:rPr lang="en-US" sz="4000" dirty="0"/>
              <a:t>AWS </a:t>
            </a:r>
            <a:r>
              <a:rPr lang="en-US" sz="4000" dirty="0" err="1"/>
              <a:t>SageMaker</a:t>
            </a:r>
            <a:r>
              <a:rPr lang="en-US" sz="4000" dirty="0"/>
              <a:t> Studio</a:t>
            </a:r>
            <a:r>
              <a:rPr lang="en-IL" sz="4000" dirty="0"/>
              <a:t> with </a:t>
            </a:r>
            <a:r>
              <a:rPr lang="en-IL" sz="4000" dirty="0" err="1"/>
              <a:t>Jupyter</a:t>
            </a:r>
            <a:r>
              <a:rPr lang="en-IL" sz="4000" dirty="0"/>
              <a:t> notebook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12C97E-1B56-6DB6-4F32-C2E4BD1F7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428" y="4156364"/>
            <a:ext cx="2657143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D9B59-8BAC-4688-682C-2D779B51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884"/>
            <a:ext cx="10515600" cy="531020"/>
          </a:xfrm>
        </p:spPr>
        <p:txBody>
          <a:bodyPr>
            <a:normAutofit fontScale="90000"/>
          </a:bodyPr>
          <a:lstStyle/>
          <a:p>
            <a:r>
              <a:rPr lang="en-IL" dirty="0"/>
              <a:t>EC2 instance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66941F-22EC-C251-5D26-D2465B958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9" y="1009405"/>
            <a:ext cx="10476853" cy="85502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183D2D-F5CB-C028-E4D8-7E9F8E580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8" y="1698171"/>
            <a:ext cx="11294077" cy="31291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DADA30-1B95-F859-0A83-C01ACF49F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9" y="5019905"/>
            <a:ext cx="9533333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4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B250C-1795-E4B0-0063-1BBFAA98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B96231-5329-FE2A-C905-793CB7634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54"/>
            <a:ext cx="12192000" cy="670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5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A3D2E-B641-6188-9B7F-C0A37A9B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4E346E-48D8-4FF3-12C0-F2CD056A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2" y="0"/>
            <a:ext cx="11384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0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FB137-B08E-33B2-3861-DB2BFA4F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DC0480-5DA7-BF1B-8F22-1A708AA27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8" y="0"/>
            <a:ext cx="11443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7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9BBAD-A319-31DA-06BA-BE364390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2422"/>
            <a:ext cx="10515600" cy="680103"/>
          </a:xfrm>
        </p:spPr>
        <p:txBody>
          <a:bodyPr>
            <a:normAutofit/>
          </a:bodyPr>
          <a:lstStyle/>
          <a:p>
            <a:r>
              <a:rPr lang="en-US" sz="4000" dirty="0"/>
              <a:t>Resources</a:t>
            </a:r>
            <a:endParaRPr lang="en-IL" sz="4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1A79A4-6CE4-54C3-15C4-43C63942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149434"/>
            <a:ext cx="10515600" cy="436257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https://github.com/erezzarum/generative-ai-immersion-day/tree/main/lab2</a:t>
            </a:r>
            <a:endParaRPr lang="en-US" dirty="0"/>
          </a:p>
          <a:p>
            <a:r>
              <a:rPr lang="en-US" dirty="0">
                <a:hlinkClick r:id="rId3"/>
              </a:rPr>
              <a:t>https://huggingface.co/datasets/tiny_shakespeare</a:t>
            </a:r>
            <a:endParaRPr lang="en-US" dirty="0"/>
          </a:p>
          <a:p>
            <a:r>
              <a:rPr lang="en-US" dirty="0">
                <a:hlinkClick r:id="rId4"/>
              </a:rPr>
              <a:t>http://karpathy.github.io/2015/05/21/rnn-effectiveness/</a:t>
            </a:r>
            <a:endParaRPr lang="en-US" dirty="0"/>
          </a:p>
          <a:p>
            <a:r>
              <a:rPr lang="en-US" dirty="0">
                <a:hlinkClick r:id="rId5"/>
              </a:rPr>
              <a:t>https://docs.aws.amazon.com/sagemaker/latest/dg/whatis.html</a:t>
            </a:r>
            <a:endParaRPr lang="en-US" dirty="0"/>
          </a:p>
          <a:p>
            <a:r>
              <a:rPr lang="en-US" dirty="0">
                <a:hlinkClick r:id="rId6"/>
              </a:rPr>
              <a:t>https://www.nvidia.com/en-gb/data-center/tesla-v100/</a:t>
            </a:r>
            <a:endParaRPr lang="en-IL" dirty="0"/>
          </a:p>
          <a:p>
            <a:r>
              <a:rPr lang="en-US" dirty="0">
                <a:hlinkClick r:id="rId7"/>
              </a:rPr>
              <a:t>https://www.decktopus.com/</a:t>
            </a:r>
            <a:endParaRPr lang="en-IL" dirty="0"/>
          </a:p>
          <a:p>
            <a:r>
              <a:rPr lang="en-US" dirty="0">
                <a:hlinkClick r:id="rId8"/>
              </a:rPr>
              <a:t>https://www.deepbrain.io/</a:t>
            </a:r>
            <a:endParaRPr lang="ru-RU" dirty="0"/>
          </a:p>
          <a:p>
            <a:r>
              <a:rPr lang="en-US" dirty="0">
                <a:hlinkClick r:id="rId9"/>
              </a:rPr>
              <a:t>https://temp-mail.org/</a:t>
            </a:r>
            <a:endParaRPr lang="ru-RU" dirty="0"/>
          </a:p>
          <a:p>
            <a:endParaRPr lang="en-IL" dirty="0"/>
          </a:p>
          <a:p>
            <a:r>
              <a:rPr lang="en-US" dirty="0"/>
              <a:t>To create this presentation, we used:</a:t>
            </a:r>
            <a:r>
              <a:rPr lang="ru-RU" dirty="0"/>
              <a:t> </a:t>
            </a:r>
            <a:r>
              <a:rPr lang="en-US" dirty="0" err="1"/>
              <a:t>Techsmith</a:t>
            </a:r>
            <a:r>
              <a:rPr lang="en-US" dirty="0"/>
              <a:t> </a:t>
            </a:r>
            <a:r>
              <a:rPr lang="en-US" dirty="0" err="1"/>
              <a:t>Camatsia</a:t>
            </a:r>
            <a:r>
              <a:rPr lang="en-IL" dirty="0"/>
              <a:t>,</a:t>
            </a:r>
            <a:r>
              <a:rPr lang="en-US" dirty="0"/>
              <a:t> Studio, Adobe Photoshop, Adobe Premiere  Pro</a:t>
            </a:r>
            <a:r>
              <a:rPr lang="en-IL" dirty="0"/>
              <a:t>, </a:t>
            </a:r>
            <a:r>
              <a:rPr lang="en-US" dirty="0"/>
              <a:t>Adobe </a:t>
            </a:r>
            <a:r>
              <a:rPr lang="en-US" dirty="0" err="1"/>
              <a:t>Dreamveawer</a:t>
            </a:r>
            <a:r>
              <a:rPr lang="en-US" dirty="0"/>
              <a:t>, Microsoft </a:t>
            </a:r>
            <a:r>
              <a:rPr lang="en-US" dirty="0" err="1"/>
              <a:t>Powerpoint</a:t>
            </a:r>
            <a:r>
              <a:rPr lang="en-US" dirty="0"/>
              <a:t>, ChatGPT 2, ChatGPT 3.5, Note</a:t>
            </a:r>
            <a:r>
              <a:rPr lang="en-IL" dirty="0"/>
              <a:t>p</a:t>
            </a:r>
            <a:r>
              <a:rPr lang="en-US" dirty="0"/>
              <a:t>ad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39067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145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Results of Finetuning  by Vladi &amp; Sergei</vt:lpstr>
      <vt:lpstr>EC2 instance</vt:lpstr>
      <vt:lpstr>Презентация PowerPoint</vt:lpstr>
      <vt:lpstr>Презентация PowerPoint</vt:lpstr>
      <vt:lpstr>Презентация PowerPoint</vt:lpstr>
      <vt:lpstr>Resources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Finetuning  by Vladi &amp; Sergei</dc:title>
  <dc:creator>sk</dc:creator>
  <cp:lastModifiedBy>sk</cp:lastModifiedBy>
  <cp:revision>14</cp:revision>
  <dcterms:created xsi:type="dcterms:W3CDTF">2023-08-13T17:13:25Z</dcterms:created>
  <dcterms:modified xsi:type="dcterms:W3CDTF">2023-08-15T09:18:09Z</dcterms:modified>
</cp:coreProperties>
</file>