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38673a4d3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38673a4d3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8673a4d3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38673a4d3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38673a4d3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38673a4d3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38673a4d3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38673a4d3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38673a4d3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38673a4d3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38673a4d3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38673a4d3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38673a4d3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38673a4d3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ce03fd4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ce03fd4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ce03fd4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ce03fd4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ce03fd4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ce03fd4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b011864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b011864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ce03fd4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ce03fd4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a60d6c1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a60d6c1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60d6c1b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60d6c1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ad9c2e32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ad9c2e32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ad9c2e3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ad9c2e3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ad9c2e32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ad9c2e3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ad9c2e3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ad9c2e3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ad9c2e3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ad9c2e3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e08b68b1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e08b68b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8c00af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8c00af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a60d6c1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a60d6c1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d8c00a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d8c00a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ad9c2e3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ad9c2e3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ce03fd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ce03fd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ce03fd4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ce03fd4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ad9c2e3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ad9c2e3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ce03fd4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ce03fd4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ad9c2e3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ad9c2e3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ad9c2e3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ad9c2e3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ad9c2e3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ad9c2e3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ad9c2e32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ad9c2e32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a60d6c1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a60d6c1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ad9c2e3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ad9c2e3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ad9c2e32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ad9c2e32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ad9c2e3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ad9c2e3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ad9c2e32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ad9c2e32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ce03fd4d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ce03fd4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60d6c1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a60d6c1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38673a4d3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38673a4d3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38673a4d3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38673a4d3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38673a4d3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38673a4d3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38673a4d3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38673a4d3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2vQFKcqJF1w&amp;ab_channel=ElEstudianteGeek" TargetMode="External"/><Relationship Id="rId4" Type="http://schemas.openxmlformats.org/officeDocument/2006/relationships/hyperlink" Target="https://www.youtube.com/watch?v=Tc6XY6rMozc&amp;ab_channel=Migm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ile.es/blog/librerias-javascript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1.3. Tipos de códigos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Código fuente: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Conjunto de sentencias entendibles por el programador que componen el programa o una parte de ello. Suele estar almacenado en un fichero del tipo texto como los que se pueden abrir por ejemplo, con el bloc de notas o Wordpad en los entornos Windows.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3556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 código fuente estará escrito en un lenguaje de programación determinado, elegido por el programador, como pueden ser: Basic, C, C++, C#, Java, Perl, Python, PHP.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1.3. Tipos de códigos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Código objeto: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Conjunto de instrucciones y datos escritos en un lenguaje que entiende el ordenador directamente: binario o código máquina. Provienen de la traducción de cierto código fuente, es un fragmento del programa final y es específico de la plataforma de ejecución.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1.3. Tipos de códigos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Código ejecutable: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Reúne diferentes códigos u objetos generados por los programadores junto con las “librerías de uso general” (propias del entorno o del lenguaje de programación) componiendo el programa final.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3556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Este es el código que ejecutan los usuarios del sistema, y es específico para una plataforma concreta: Windows, Linux, Mac OS, o cierto sistema Hardware.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Desarrollo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Entendemos por </a:t>
            </a:r>
            <a:r>
              <a:rPr b="1" lang="es"/>
              <a:t>Desarrollo de Softwar</a:t>
            </a:r>
            <a:r>
              <a:rPr lang="es"/>
              <a:t>e todo el proceso que ocurre desde que se concibe una idea hasta que un programa está implementado en el ordenador y funcionando.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 serie de pasos a seguir para desarrollar un programa es lo que se conoce como </a:t>
            </a:r>
            <a:r>
              <a:rPr b="1" lang="es"/>
              <a:t>Ciclo de Vida del Software.</a:t>
            </a:r>
            <a:endParaRPr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400" y="2284225"/>
            <a:ext cx="3989075" cy="15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Desarrollo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44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Siempre se debe aplicar un modelo de ciclo de vida al desarrollo de cualquier proyecto software.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E i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ndependientemente del modelo elegido, siempre hay una serie de etapas que debemos seguir para construir software fiable y de calidad.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2.1. Fases principales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t/>
            </a:r>
            <a:endParaRPr b="1" sz="2700"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75" y="1089675"/>
            <a:ext cx="7901300" cy="36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2.1. Fases principales: Análisis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5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determina y define claramente las necesidades del cliente y se especifica los requisitos que debe cumplir el software a desarrollar.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 especificación de requisitos debe: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Ser completa y sin omisiones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Ser concisa y sin trivialidades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Evitar ambigüedades. Utilizar lenguaje formal.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Evitar detalles de diseño o implementación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Ser entendible por el cliente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Separar requisitos funcionales y no funcionales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Dividir y jerarquizar el modelo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Fijar criterios de validación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2.1. Fases principales: Diseño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0966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descompone y organiza el sistema en elementos componentes que pueden ser desarrollados por separado.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especifica la interrelación y funcionalidad de los elementos componentes.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actividades habituales son las siguientes: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Diseño arquitectónico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Diseño detallado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Diseño de datos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Diseño de interfaz de usuario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2.1. Fases principales: Codificación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escribe el código fuente de cada componente.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Pueden utilizarse distintos lenguajes informáticos: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Lenguajes de programación: C, C++, Java, Javascript, ...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Lenguajes de otro tipo: HTML, XML, JSON, </a:t>
            </a: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2.1. Fases principales: Pruebas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Con una doble funcionalidad, las pruebas buscan confirmar que la codificación ha sido exitosa y que el software no contiene errores, a la vez que se comprueba que el software hace lo que debe hacer, que no necesariamente es lo mismo.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Deberemos someter al programa al máximo número de situaciones diferentes.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esta unidad aprenderemos a...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Reconocer la relación de los programas con los componentes del sistema informático.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Diferenciar código fuente, objeto y ejecutable.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Identificar las fases de desarrollo de una aplicación informática.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Clasificar los lenguajes de programación.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2.1. Fases principales: Mantenimiento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Durante la explotación del sistema software es necesario realizar cambios ocasionales.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Para ello hay que rehacer parte del trabajo realizado en las fases previas.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Tipos de mantenimiento: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Correctivo: se corrigen defectos.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Perfectivo: se mejora la funcionalidad.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Evolutivo: se añade funcionalidades nuevas.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○"/>
            </a:pPr>
            <a:r>
              <a:rPr lang="es" sz="18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Adaptativo: se adapta a nuevos entornos.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2.2</a:t>
            </a:r>
            <a:r>
              <a:rPr lang="es"/>
              <a:t>. Ciclos de vida del software.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Los más conocidos y utilizados son los que aparecen a continuación: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Modelos clásicos (predictivos)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838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■"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Modelo en cascada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838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■"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Modelo en V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Modelo de construcción de prototipos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Modelos evolutivos o incrementales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838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■"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Modelo en espiral (iterativos)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838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pen Sans"/>
              <a:buChar char="■"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Metodologías ágiles (adaptativos): Kanban, Scrum, XP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 Cascada o clásico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Modelo de mayor antigüedad.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Identifica las fases principales del desarrollo software.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fases han de realizarse en el orden indicado.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 resultado de una fase es la entrada de la siguiente fase.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Es un modelo bastante rígido que se adapta mal al cambio continuo de especificaciones.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Existen diferentes variantes con mayor o menor cantidad de actividades.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290500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 V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Modelo muy parecido al modelo en cascada.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Visión jerarquizada con distintos niveles.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Los niveles superiores indican mayor abstracción.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Los niveles inferiores indican mayor nivel de detalle.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 resultado de una fase es la entrada de la siguiente fase.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Existen diferentes variantes con mayor o menor cantidad de actividades.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en V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43" y="1017800"/>
            <a:ext cx="7753732" cy="36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 ágiles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Son métodos de ingeniería del software basados en el desarrollo iterativo e incremental.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Los requisitos y soluciones evolucionan con el tiempo según la necesidad del proyecto.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 trabajo es realizado mediante la colaboración de equipos auto-organizados y multidisciplinarios, inmersos en un proceso compartido de toma de decisiones a corto plazo.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Las metodologías más conocidas son: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Kanban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Scrum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XP (eXtreme Programming)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Investiga las siguientes metodologías ágiles: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¿Cuáles son los 4 valores del Manifiesto Ágil?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Kanban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AutoNum type="romanLcPeriod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Scrum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AutoNum type="romanLcPeriod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Funcionamiento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XP (eXtreme Programming)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AutoNum type="romanLcPeriod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Valores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Font typeface="Open Sans"/>
              <a:buAutoNum type="romanLcPeriod"/>
            </a:pPr>
            <a:r>
              <a:rPr lang="es" sz="16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25" y="1155575"/>
            <a:ext cx="67818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10000"/>
            <a:ext cx="28035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de los lenguajes de programación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75" y="82875"/>
            <a:ext cx="5086649" cy="48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Desarrollo de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Lenguajes de programación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Fases en el desarrollo y ejecución del software.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229875"/>
            <a:ext cx="8634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  <a:highlight>
                  <a:srgbClr val="F9F9F9"/>
                </a:highlight>
              </a:rPr>
              <a:t>Evolución lenguajes de programación 1965 - 2019</a:t>
            </a:r>
            <a:endParaRPr sz="2200">
              <a:solidFill>
                <a:srgbClr val="000000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https://www.youtube.com/watch?v=2vQFKcqJF1w&amp;ab_channel=ElEstudianteGeek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000000"/>
                </a:solidFill>
                <a:highlight>
                  <a:srgbClr val="F9F9F9"/>
                </a:highlight>
              </a:rPr>
              <a:t>La Historia de los Lenguajes de Programación | Entiende la Programación a día de hoy 2020</a:t>
            </a:r>
            <a:endParaRPr sz="2300">
              <a:solidFill>
                <a:srgbClr val="000000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https://www.youtube.com/watch?v=Tc6XY6rMozc&amp;ab_channel=Migma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950"/>
            <a:ext cx="8775375" cy="49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abstracción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229875"/>
            <a:ext cx="33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nivel de abstracción de un lenguaje implica cuan alejado está del código máquina, cuanto más parecido sea a nuestro lenguaje y menos al código máquina, de mayor nivel será el lenguaje.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200" y="1170200"/>
            <a:ext cx="5168401" cy="289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69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abstracción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47100"/>
            <a:ext cx="85206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De máquina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orientado al procesador. Código binario.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Sólo hay un lenguaje de primera generación, el código máquina.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Bajo nivel: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Tienen definidas una serie de instrucciones sencillas para trabajar con datos simples y posiciones de memoria.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El lenguaje clave de éste nivel es el lenguaje ensamblador.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abstracción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Medio nivel: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Estos lenguajes se encuentran en un punto medio entre los dos anteriores, porque pueden acceder a los registros del sistema, trabajar con direcciones de memoria, todas ellas 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de lenguajes de bajo nivel y a la vez realizar operaciones de alto nivel.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Ejemplos: C, Pascal, etc.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571750"/>
            <a:ext cx="42401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abstracción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Alto nivel: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 La mayoría de los lenguajes que se utilizan hoy en día para programar aplicaciones son de alto nivel.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Son muy cercanos a nuestro propio lenguaje y permiten la realización de patrones de diseño complejos como Java o C#.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También nos encontramos en éste nivel de abstracción a los lenguajes destinados a un propósito específico, como podría ser el SQL.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00" y="142275"/>
            <a:ext cx="64484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 las principales características, ventajas y desventajas de los siguientes lenguajes de programación: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HTML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Javascript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ASP .NET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ejecución</a:t>
            </a:r>
            <a:endParaRPr/>
          </a:p>
        </p:txBody>
      </p:sp>
      <p:sp>
        <p:nvSpPr>
          <p:cNvPr id="311" name="Google Shape;311;p50"/>
          <p:cNvSpPr txBox="1"/>
          <p:nvPr>
            <p:ph idx="1" type="body"/>
          </p:nvPr>
        </p:nvSpPr>
        <p:spPr>
          <a:xfrm>
            <a:off x="311700" y="1229875"/>
            <a:ext cx="4983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Para ejecutar un programa fuente que se escribe en un lenguaje de alto nivel, tiene que traducirse o interpretarse en un código que pueda utilizar la máquina (código máquina).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2" name="Google Shape;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500" y="675875"/>
            <a:ext cx="3144225" cy="32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ejecución: LENGUAJES COMPILADOS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programas que se escriben en alto nivel tienen que traducirse para que la máquina pueda entenderlos.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traductores se llaman Compiladores.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usar un lenguaje compilado, el programa nunca se ejecuta mientras haya errores.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Ejemplos: C, C++.</a:t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200" y="2885625"/>
            <a:ext cx="5606099" cy="20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1.1. Tipos de software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 ordenador se compone de dos partes bien diferenciadas: hardware y software.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Definición</a:t>
            </a:r>
            <a:r>
              <a:rPr lang="es"/>
              <a:t>: </a:t>
            </a:r>
            <a:r>
              <a:rPr lang="es"/>
              <a:t>El software es el conjunto de programas informáticos que actúan sobre el hardware para ejecutar lo que el usuario desee.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Según su función se distinguen tres tipos de software: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• De sistema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De aplicación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•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De desarrollo/programación.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11700" y="410000"/>
            <a:ext cx="8608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de ejecución: LENGUAJES INTERPRETADOS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 basa en cargar el programa fuente en el ordenador junto con los datos que se van a procesar.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 programa </a:t>
            </a: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intérprete</a:t>
            </a: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es el que convierte cada instrucción del programa fuente en lenguaje máquina.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 este tipo de lenguajes cargamos el programa conforme va siendo necesario.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Ejemplos: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3232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PHP o Perl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250" y="2993350"/>
            <a:ext cx="6936750" cy="18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el paradigma de programación</a:t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paradigma de programación?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Es una manera o estilo de programación de software.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5C5C5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Los lenguajes de programación adoptan uno o varios paradigmas en función del tipo de órdenes que permiten implementar como, por ejemplo, 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Python o </a:t>
            </a:r>
            <a:r>
              <a:rPr b="1" lang="es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200">
                <a:solidFill>
                  <a:srgbClr val="5C5C5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que son multiparadigmas.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75" y="0"/>
            <a:ext cx="6449625" cy="48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13" y="162375"/>
            <a:ext cx="62007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para la </a:t>
            </a:r>
            <a:r>
              <a:rPr lang="es"/>
              <a:t>selección</a:t>
            </a:r>
            <a:r>
              <a:rPr lang="es"/>
              <a:t> de un lenguaje</a:t>
            </a:r>
            <a:endParaRPr/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Campo de aplicación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Experiencia previa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Herramientas de desarrollo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Documentación disponible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Base de usuarios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Reusabilidad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Transportabilidad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Open Sans"/>
              <a:buChar char="●"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Imposición del cliente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58375"/>
            <a:ext cx="1864200" cy="15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1.1. Tipos de software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225" y="0"/>
            <a:ext cx="6886774" cy="489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1856700" cy="17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1.1. Tipos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25" y="0"/>
            <a:ext cx="6849775" cy="48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1.2 Relación Hardware-Software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Existe una relación indisoluble entre el hardware y el software, ya que necesitan estar instalados y configurados correctamente para que el equipo funcione. 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600" y="2202396"/>
            <a:ext cx="4908725" cy="26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1.2 Relación Hardware-Software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b="1"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Disco duro</a:t>
            </a: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 : almacena de forma permanente los archivos ejecutables y los archivos de datos.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b="1"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Memoria RAM</a:t>
            </a: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 : almacena de forma temporal el código binario de los archivos ejecutables y los archivos de datos necesarios.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b="1"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 : lee y ejecuta instrucciones almacenadas en memoria RAM, así como los datos necesarios.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b="1"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E/S</a:t>
            </a:r>
            <a:r>
              <a:rPr lang="es">
                <a:solidFill>
                  <a:srgbClr val="333333"/>
                </a:solidFill>
                <a:highlight>
                  <a:srgbClr val="F7FBFC"/>
                </a:highlight>
                <a:latin typeface="Open Sans"/>
                <a:ea typeface="Open Sans"/>
                <a:cs typeface="Open Sans"/>
                <a:sym typeface="Open Sans"/>
              </a:rPr>
              <a:t> : recoge nuevos datos desde la entrada, se muestran los resultados, se leen/guardan a disco.</a:t>
            </a:r>
            <a:endParaRPr>
              <a:solidFill>
                <a:srgbClr val="333333"/>
              </a:solidFill>
              <a:highlight>
                <a:srgbClr val="F7FBFC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1.3. Tipos de códigos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5194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b="1" lang="e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Código fuente</a:t>
            </a:r>
            <a:r>
              <a:rPr lang="e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archivo de texto legible escrito en un lenguaje de programación.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Open Sans"/>
              <a:buNone/>
            </a:pPr>
            <a:r>
              <a:rPr b="1" lang="e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Código objeto</a:t>
            </a:r>
            <a:r>
              <a:rPr lang="e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(intermedio): archivo binario no ejecutable.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Código ejecutable</a:t>
            </a:r>
            <a:r>
              <a:rPr lang="es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: archivo binario ejecutable</a:t>
            </a:r>
            <a:endParaRPr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825" y="533750"/>
            <a:ext cx="308137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