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7FBEA-31A9-455A-A98B-477B49D95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9C0941-B37F-45A8-9FF0-43515C421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6A4AEE-D021-4184-8BD4-58F24096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0AF9-4131-4BDC-AADE-63698D36DF88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34DE7C-C0F9-418F-8EB0-790D8E5F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7481CB-DFB9-4B97-B24C-B6862E2C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8B4A-1DEB-446F-8C0A-572D8914C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00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81415-FB33-43D1-96A8-8A4205CC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7F424F-0049-4256-B918-CFFE3730C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C0A3DF-C75B-4C39-898A-418DCD4C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0AF9-4131-4BDC-AADE-63698D36DF88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C97B83-7951-4D16-AC4A-82671C65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10C356-A4FB-473A-BC77-D42C981A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8B4A-1DEB-446F-8C0A-572D8914C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88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A30CAB-BBB1-4398-8EAB-7A9816A40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0EA653-0BF8-4349-8AA7-821B95DB5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5CAC7-3879-45E2-94D1-F15E20CD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0AF9-4131-4BDC-AADE-63698D36DF88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286B9E-BB7F-4F85-ABC6-02D09E87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8B632D-B1C9-42EB-B5B9-02D5B26C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8B4A-1DEB-446F-8C0A-572D8914C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50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3B163-BBCC-416D-985D-A4C30C27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885F3-A08F-4EF8-9B91-DA9031C1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8454BC-0968-49FF-9740-9047BC1F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0AF9-4131-4BDC-AADE-63698D36DF88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33FCB-B0B1-4164-AAE9-63C9AABA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E6AAAF-2F75-4396-9C57-5A04BE13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8B4A-1DEB-446F-8C0A-572D8914C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9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D7C37-BD57-4E81-A04C-B0EF5679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9DEB9C-C002-44A5-BCB0-23DECCBA7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B41BEA-E330-432C-BEA3-136EE3C0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0AF9-4131-4BDC-AADE-63698D36DF88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7E9842-82CC-427B-A707-0A977D12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51A380-13E2-49F1-9475-1D8E289E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8B4A-1DEB-446F-8C0A-572D8914C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5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A8C07-BE32-48D7-A608-3E8A9954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BE70E-FF97-4A89-9A78-8287A663A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FCB365-A070-42F9-8380-DE076A12E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35250F-8676-497F-8E9B-5A84A050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0AF9-4131-4BDC-AADE-63698D36DF88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5A4E12-7973-4F7B-82E7-97643EBA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0E9DA8-162F-47CB-AFCF-12851862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8B4A-1DEB-446F-8C0A-572D8914C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58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61426-F725-480A-B044-9A2225E0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BC04DD-4E00-4870-A337-8CFE53B60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0B1DF6-1CCF-4443-A2ED-C0FEFBA3B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868F89-FAD2-469F-B408-077EBE30C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9A8AE4-6119-43DB-8A44-BBD4F3E79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38C50B-A8D1-4EA1-8D8B-E224CC53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0AF9-4131-4BDC-AADE-63698D36DF88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64D013-5E63-40B6-8607-72B62870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CEC2AB-6D28-4513-A5AE-7003B533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8B4A-1DEB-446F-8C0A-572D8914C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19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FBF38-8B3D-4352-9C5E-BB5C397B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B5D10C-3E1A-499B-85FB-1D89AC9F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0AF9-4131-4BDC-AADE-63698D36DF88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582152-16BF-44BA-BE6C-8724D604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CB15F8-AE1D-4A56-9A7C-6E67C9AD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8B4A-1DEB-446F-8C0A-572D8914C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92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EE3D47-5369-46BB-A4D9-4BA693A1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0AF9-4131-4BDC-AADE-63698D36DF88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DBEAD4-AEB6-46CF-804C-5AAEDD11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00A04E-AE79-42A6-896E-728BFEDF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8B4A-1DEB-446F-8C0A-572D8914C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86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5CA1D-FC64-49AB-A085-478A5D74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1F4E4-5D5A-4C43-BB84-F5C5A0B84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A12A9E-BC47-4989-BC0A-D70BE3B7B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C5A8F-6B57-4963-A616-3B17AFD5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0AF9-4131-4BDC-AADE-63698D36DF88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B57807-6333-41DA-AA68-A51C6620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B214F3-C846-4519-A009-6DA8957E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8B4A-1DEB-446F-8C0A-572D8914C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372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6BA6B-66E8-49AA-A1A1-E86B51A5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C5F8BC-454A-42D1-BB23-62FB0400E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D63874-4238-4ABC-A2FB-2A5127B5C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D0ED47-0B73-4937-82DD-1BECBB76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0AF9-4131-4BDC-AADE-63698D36DF88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4FE6BF-54CA-4A63-A5CA-1F35803B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C87117-4449-4E7A-9A51-75442512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8B4A-1DEB-446F-8C0A-572D8914C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93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A894CA-32F5-4CD2-86C6-1764F20C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7FF680-1972-4A85-8A2D-F2E144DAC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5FDF51-BECF-422D-A7DA-7F2F6D611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40AF9-4131-4BDC-AADE-63698D36DF88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5A6999-B671-4E3E-982F-47616FDB1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0FE690-A669-40E7-8B38-BB66479D1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28B4A-1DEB-446F-8C0A-572D8914CA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43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EE31B-60F6-4A92-AC9F-021671FA8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62B163-8662-4121-B2EB-2A1522688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435685-7FDD-4E77-B16D-544CAA7D4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184" y="614264"/>
            <a:ext cx="5683898" cy="493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3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B11B-BDAB-4FE8-935F-B81466FC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Mini GDD.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C9920-7915-45E3-9380-87092320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Nombre del juego: </a:t>
            </a:r>
            <a:r>
              <a:rPr lang="es-ES" dirty="0" err="1"/>
              <a:t>Killing</a:t>
            </a:r>
            <a:r>
              <a:rPr lang="es-ES" dirty="0"/>
              <a:t> </a:t>
            </a:r>
            <a:r>
              <a:rPr lang="es-ES" dirty="0" err="1"/>
              <a:t>Floor</a:t>
            </a:r>
            <a:r>
              <a:rPr lang="es-ES" dirty="0"/>
              <a:t> Arcade </a:t>
            </a:r>
            <a:r>
              <a:rPr lang="es-ES" dirty="0" err="1"/>
              <a:t>Edition</a:t>
            </a:r>
            <a:endParaRPr lang="es-ES" dirty="0"/>
          </a:p>
          <a:p>
            <a:r>
              <a:rPr lang="es-ES" dirty="0"/>
              <a:t>Historia: Mercenarios contratados para matar engendros.</a:t>
            </a:r>
          </a:p>
          <a:p>
            <a:r>
              <a:rPr lang="es-ES" dirty="0"/>
              <a:t>Controles: W,A,S,D para el movimiento. Ratón para disparar y la selección de los menús.</a:t>
            </a:r>
          </a:p>
          <a:p>
            <a:r>
              <a:rPr lang="es-ES" dirty="0"/>
              <a:t>Venta: Juego frenético de acción. Controles fáciles. Rápida satisfacción del jugador al matar enemigos.</a:t>
            </a:r>
          </a:p>
          <a:p>
            <a:endParaRPr lang="es-ES" dirty="0"/>
          </a:p>
          <a:p>
            <a:r>
              <a:rPr lang="es-ES" dirty="0" err="1"/>
              <a:t>Commit</a:t>
            </a:r>
            <a:r>
              <a:rPr lang="es-ES" dirty="0"/>
              <a:t> concreto: 54c7af483a56e202718836ce03d7208654bca738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739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4B972-550F-4581-A017-D6503762F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8A5970-5020-4B2D-ABCE-520CAA57F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982CB05-2295-4429-8830-A95A6EBF5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C67C22F-D42C-41D1-80E7-DFE14086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7250B29D-D0C0-4A2A-8335-0B7CA3BDD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35C8C7D-5E58-4041-BC9F-D012B2199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F8F8C0E-28C3-472E-A9CD-A13261C40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D4B8CAE2-6B7F-4C84-BF9E-791EC1181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D3F96F9-706B-42A9-9450-032B8DDCB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08831F61-69BF-4EAD-830A-CFC3A1330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9F91A754-3C10-45B5-A664-4718C2874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DFC9F232-8493-4C90-8BC6-B9E77759C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A32A2E0E-0188-43F0-ABBD-B2317E170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7032C465-B7C6-4498-BCED-2D7C47FE1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B50E505C-D66F-410E-B3FF-D106FB46E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E04723BB-301E-4330-848B-136477529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58C89BB3-F5E3-4E67-AEA0-EF67BCC0E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C451AB2D-2488-48E4-914C-31D2AA91B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3700505-1E23-4041-9777-0527CE859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2C53F916-4A4E-4C1B-A5DC-EA194A430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BC845EAF-CA9A-4F40-87C2-929E88AB8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7279B6-5EDB-4721-B40E-66BCAE91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38" name="Isosceles Triangle 39">
              <a:extLst>
                <a:ext uri="{FF2B5EF4-FFF2-40B4-BE49-F238E27FC236}">
                  <a16:creationId xmlns:a16="http://schemas.microsoft.com/office/drawing/2014/main" id="{ADEE5927-74B2-4F01-96B2-1CD9097AD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770035D-E207-4BBC-8C99-2247ADE1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A16F1C5-14F5-400C-BE85-6C5BD781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AB59A0-4A97-4DE7-9389-4E2C1840E5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1" r="6955" b="4"/>
          <a:stretch/>
        </p:blipFill>
        <p:spPr>
          <a:xfrm>
            <a:off x="29190" y="10469"/>
            <a:ext cx="6105436" cy="5304546"/>
          </a:xfrm>
          <a:prstGeom prst="rect">
            <a:avLst/>
          </a:prstGeom>
          <a:ln w="12700"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BF76DC1-A070-4A1A-96F9-B91AA285A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r="9521" b="4"/>
          <a:stretch/>
        </p:blipFill>
        <p:spPr>
          <a:xfrm>
            <a:off x="6134626" y="44606"/>
            <a:ext cx="6019627" cy="5229993"/>
          </a:xfrm>
          <a:prstGeom prst="rect">
            <a:avLst/>
          </a:prstGeom>
          <a:ln w="12700">
            <a:noFill/>
          </a:ln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3972E60-24D3-4F23-AE92-D6C817DD6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r="10837" b="4"/>
          <a:stretch/>
        </p:blipFill>
        <p:spPr>
          <a:xfrm>
            <a:off x="4776838" y="3980237"/>
            <a:ext cx="3191428" cy="2772787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68697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3F561-EAE2-4BA4-A6DA-48F843E1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12BC5F7-374E-4182-8E02-DB1CF076C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763" y="778250"/>
            <a:ext cx="7358474" cy="5593048"/>
          </a:xfrm>
        </p:spPr>
      </p:pic>
    </p:spTree>
    <p:extLst>
      <p:ext uri="{BB962C8B-B14F-4D97-AF65-F5344CB8AC3E}">
        <p14:creationId xmlns:p14="http://schemas.microsoft.com/office/powerpoint/2010/main" val="241221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20EDC-A70E-4FBA-9AA8-32D998D4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791" y="2766218"/>
            <a:ext cx="10515600" cy="1325563"/>
          </a:xfrm>
        </p:spPr>
        <p:txBody>
          <a:bodyPr>
            <a:noAutofit/>
          </a:bodyPr>
          <a:lstStyle/>
          <a:p>
            <a:r>
              <a:rPr lang="es-ES" sz="6600" dirty="0">
                <a:solidFill>
                  <a:srgbClr val="7030A0"/>
                </a:solidFill>
                <a:latin typeface="Chiller" panose="04020404031007020602" pitchFamily="82" charset="0"/>
              </a:rPr>
              <a:t>https://github.com/serluis/KiwiGames</a:t>
            </a:r>
          </a:p>
        </p:txBody>
      </p:sp>
    </p:spTree>
    <p:extLst>
      <p:ext uri="{BB962C8B-B14F-4D97-AF65-F5344CB8AC3E}">
        <p14:creationId xmlns:p14="http://schemas.microsoft.com/office/powerpoint/2010/main" val="2820905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73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Chiller</vt:lpstr>
      <vt:lpstr>Tema de Office</vt:lpstr>
      <vt:lpstr>Presentación de PowerPoint</vt:lpstr>
      <vt:lpstr>Mini GDD.</vt:lpstr>
      <vt:lpstr>Presentación de PowerPoint</vt:lpstr>
      <vt:lpstr>Presentación de PowerPoint</vt:lpstr>
      <vt:lpstr>https://github.com/serluis/KiwiGames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luis</dc:creator>
  <cp:lastModifiedBy>sergio luis</cp:lastModifiedBy>
  <cp:revision>1</cp:revision>
  <dcterms:created xsi:type="dcterms:W3CDTF">2018-11-26T17:53:13Z</dcterms:created>
  <dcterms:modified xsi:type="dcterms:W3CDTF">2018-11-26T17:58:12Z</dcterms:modified>
</cp:coreProperties>
</file>