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6FC96-11FF-49AA-ACA1-DFD998F19812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4AAAD-33AA-46E1-9A20-FEFDEA0592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59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AAAD-33AA-46E1-9A20-FEFDEA05923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936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48B4-1662-49FB-BE91-978A13D4AE1C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8957-6562-486E-8A5E-55F89F7B90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09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48B4-1662-49FB-BE91-978A13D4AE1C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8957-6562-486E-8A5E-55F89F7B90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92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48B4-1662-49FB-BE91-978A13D4AE1C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8957-6562-486E-8A5E-55F89F7B90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51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48B4-1662-49FB-BE91-978A13D4AE1C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8957-6562-486E-8A5E-55F89F7B90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28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48B4-1662-49FB-BE91-978A13D4AE1C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8957-6562-486E-8A5E-55F89F7B90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35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48B4-1662-49FB-BE91-978A13D4AE1C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8957-6562-486E-8A5E-55F89F7B90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41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48B4-1662-49FB-BE91-978A13D4AE1C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8957-6562-486E-8A5E-55F89F7B90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38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48B4-1662-49FB-BE91-978A13D4AE1C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8957-6562-486E-8A5E-55F89F7B90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31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48B4-1662-49FB-BE91-978A13D4AE1C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8957-6562-486E-8A5E-55F89F7B90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19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48B4-1662-49FB-BE91-978A13D4AE1C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8957-6562-486E-8A5E-55F89F7B90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35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48B4-1662-49FB-BE91-978A13D4AE1C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8957-6562-486E-8A5E-55F89F7B90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17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E48B4-1662-49FB-BE91-978A13D4AE1C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E8957-6562-486E-8A5E-55F89F7B90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29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2"/>
            <a:ext cx="12192000" cy="6854178"/>
          </a:xfrm>
          <a:prstGeom prst="rect">
            <a:avLst/>
          </a:prstGeom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94535" y="270345"/>
            <a:ext cx="5905547" cy="1101664"/>
          </a:xfrm>
        </p:spPr>
        <p:txBody>
          <a:bodyPr>
            <a:normAutofit/>
          </a:bodyPr>
          <a:lstStyle/>
          <a:p>
            <a:r>
              <a:rPr lang="fr-F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Projet Développement Mobile &amp; </a:t>
            </a:r>
            <a:r>
              <a:rPr lang="fr-FR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IoT</a:t>
            </a:r>
            <a:endParaRPr lang="fr-FR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90093" y="360379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spc="-10" dirty="0" smtClean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07/06/2024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7538" y="5250425"/>
            <a:ext cx="3109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effectLst/>
                <a:uFill>
                  <a:solidFill>
                    <a:srgbClr val="0E0E0E"/>
                  </a:solidFill>
                </a:uFill>
                <a:latin typeface="Segoe UI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fr-FR" b="1" spc="-80" dirty="0" smtClean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smtClean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fr-FR" b="1" spc="-75" dirty="0" smtClean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smtClean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 Mobile &amp; </a:t>
            </a:r>
            <a:r>
              <a:rPr lang="fr-FR" b="1" dirty="0" err="1" smtClean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7538" y="5927175"/>
            <a:ext cx="3439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effectLst/>
                <a:uFill>
                  <a:solidFill>
                    <a:srgbClr val="0E0E0E"/>
                  </a:solidFill>
                </a:uFill>
                <a:latin typeface="Segoe UI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Enseignant</a:t>
            </a:r>
            <a:r>
              <a:rPr lang="fr-FR" b="1" spc="-20" dirty="0" smtClean="0">
                <a:solidFill>
                  <a:schemeClr val="bg1"/>
                </a:solidFill>
                <a:effectLst/>
                <a:uFill>
                  <a:solidFill>
                    <a:srgbClr val="0E0E0E"/>
                  </a:solidFill>
                </a:uFill>
                <a:latin typeface="Segoe UI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smtClean="0">
                <a:solidFill>
                  <a:schemeClr val="bg1"/>
                </a:solidFill>
                <a:effectLst/>
                <a:uFill>
                  <a:solidFill>
                    <a:srgbClr val="0E0E0E"/>
                  </a:solidFill>
                </a:uFill>
                <a:latin typeface="Segoe UI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fr-FR" b="1" spc="-20" dirty="0" smtClean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spc="-20" dirty="0" err="1" smtClean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Sebastien</a:t>
            </a:r>
            <a:r>
              <a:rPr lang="fr-FR" b="1" spc="-20" dirty="0" smtClean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FLEURY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92984" y="1412142"/>
            <a:ext cx="511229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6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k Free" panose="03080402000500000000" pitchFamily="66" charset="0"/>
              </a:rPr>
              <a:t>SMART HOME</a:t>
            </a:r>
            <a:endParaRPr lang="fr-FR" sz="6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Sous-titre 2"/>
          <p:cNvSpPr txBox="1">
            <a:spLocks/>
          </p:cNvSpPr>
          <p:nvPr/>
        </p:nvSpPr>
        <p:spPr>
          <a:xfrm>
            <a:off x="8125484" y="3869324"/>
            <a:ext cx="4187810" cy="2762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u="sng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Réalisé par</a:t>
            </a:r>
            <a:r>
              <a:rPr lang="fr-F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</a:t>
            </a:r>
          </a:p>
          <a:p>
            <a:r>
              <a:rPr lang="fr-F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BARBARIN </a:t>
            </a:r>
            <a:r>
              <a:rPr lang="fr-F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Pavel</a:t>
            </a:r>
          </a:p>
          <a:p>
            <a:r>
              <a:rPr lang="fr-F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KASS Hajar</a:t>
            </a:r>
          </a:p>
          <a:p>
            <a:r>
              <a:rPr lang="fr-FR" sz="2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MAZURIER </a:t>
            </a:r>
            <a:r>
              <a:rPr lang="fr-FR" sz="2800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Killyan</a:t>
            </a:r>
            <a:endParaRPr lang="fr-FR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SIMOES </a:t>
            </a:r>
            <a:r>
              <a:rPr lang="fr-FR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Alipio</a:t>
            </a:r>
            <a:endParaRPr lang="fr-FR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fr-FR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9" y="182101"/>
            <a:ext cx="1762832" cy="72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8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5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592" y="0"/>
            <a:ext cx="4936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8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30</Words>
  <Application>Microsoft Office PowerPoint</Application>
  <PresentationFormat>Grand écran</PresentationFormat>
  <Paragraphs>11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Ink Free</vt:lpstr>
      <vt:lpstr>Segoe UI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Compte Microsoft</cp:lastModifiedBy>
  <cp:revision>29</cp:revision>
  <dcterms:created xsi:type="dcterms:W3CDTF">2024-06-07T06:38:32Z</dcterms:created>
  <dcterms:modified xsi:type="dcterms:W3CDTF">2024-06-07T13:34:30Z</dcterms:modified>
</cp:coreProperties>
</file>