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4" r:id="rId6"/>
    <p:sldId id="260" r:id="rId7"/>
    <p:sldId id="265" r:id="rId8"/>
    <p:sldId id="268" r:id="rId9"/>
    <p:sldId id="270" r:id="rId10"/>
    <p:sldId id="269" r:id="rId11"/>
    <p:sldId id="262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45A-D225-43B8-AAC7-7AE309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9203-4D12-4C82-A4D4-77E25CF8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792C-1A64-4786-B775-EC70B30E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2D4-239A-40FE-A7EE-E9A6DB0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E19B-76BA-4DDD-B207-A46A9A4B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367-08A3-4464-8E88-549AAFA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F964-11EB-48F7-8E93-08B66702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D5B-C461-403F-AA3E-EFCA9D1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6CF-4F64-4566-A031-030E1853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3E66-A3E0-455F-B98F-FC1019E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5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5781-1A3B-4818-B72A-9B3E11A9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3D12-5318-4AB2-ACE0-0AACFCA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AFE6-52D5-41DC-BCE2-E2C63C34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37E3-6118-48C6-AA22-39A0D29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64B5-86C1-4624-9495-7A4DF9D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7C5-032A-4ED3-AE83-2DE7A6C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5B72-2B05-45EC-87C1-EC2B474E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1E4-A134-4E05-9BD2-BC888B6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B8CA-8D9C-482F-9CF5-05C808F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0F9D-6281-42F1-A339-FE5DA76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B104-6474-4D38-8AC9-3ABC32F4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7839-BD39-4550-A9E7-65B8093D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23D7-0122-4A0E-BDC9-2FA7D36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BCC5-1E4D-4D3E-9231-72211AC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788B-EB86-4C03-8222-D213AE2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EC9-2B12-455E-B54C-C4AAE2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7D16-EBDE-42A5-94AF-51152724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DF76-DE4A-4A50-A6E2-5685AEC2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08A5-5353-4C2F-BED0-42D6D5AD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3A5C-8579-4887-BC7C-E8D274B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045B-5D61-4D1D-A1A6-76A3A2C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304-FCF6-4183-A6EA-C317180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8667-B4C1-4A78-A9A8-947D6866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86D13-F5A2-487E-B787-BC506FE6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A5841-2C34-44EC-83D1-8BC368A8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142C8-5988-4651-BA3F-469EB6D7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2593B-BD0C-408C-971A-D1E00452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FF567-4A5A-4390-802E-7DCE86C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4892-833B-4C7C-8D95-9603044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4F23-2F5F-4B15-8059-9077958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DBFD8-F2E1-47E2-B017-40EFAC5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217DE-0809-4D08-A406-FCE414D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11DF-7AF3-44BC-8069-D65F0E7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C10D-DAA4-4E2B-83BC-5FF9679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4BEF1-7BC2-43C9-ABAD-F5534F6D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6B03-0B88-4D7C-A4E7-E40726D5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309-37CF-47E4-9AED-0FA23E0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46B0-5E2F-41CE-99B9-A4E6BFE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0EDA-E7DF-4B7B-B319-1174C34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A58F-3D1D-4790-B6CA-CFB8E27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12DF-4DA1-4F78-A045-908A5C1D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0F5E-96E2-4428-821E-B1E3FCA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5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E16-9CE0-4DE0-A728-8E4B6316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7147-5F1E-4682-A287-715D050B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21FF-F301-49CF-B143-EA79FBAC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5C1F-A343-4B54-AD76-0DA2F2A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4E27-64F1-432C-9C77-4FDBBC2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B24D-93DE-45EC-B9AF-1D5E506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9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0BAE0-E4CD-4671-9CDB-4DF47F60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3A84-5401-47E9-9D7E-2530C3E6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3182-3B7E-46D3-8B86-402BC8B8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BA7-0CC5-404C-A4C7-482FE5E6CA26}" type="datetimeFigureOut">
              <a:rPr lang="en-CA" smtClean="0"/>
              <a:t>22-Oct-2021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EB2B-1A23-4E2E-9BB8-2C2D2CBE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6702-8ED7-40BE-AAD7-21F90E3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5D91-AA97-474C-A5CA-CDDA39FA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5F4EF-47BF-43B0-ADE3-1BCF50D1B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vet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32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276-893C-4F97-B0D3-10C57E6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Management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C8C68F16-EE0A-425F-B6DB-7B3257DE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84" y="1027906"/>
            <a:ext cx="4255416" cy="5469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466F6-2C22-4836-90DC-F129575F8937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search results to see animal’s profile</a:t>
            </a:r>
          </a:p>
        </p:txBody>
      </p:sp>
    </p:spTree>
    <p:extLst>
      <p:ext uri="{BB962C8B-B14F-4D97-AF65-F5344CB8AC3E}">
        <p14:creationId xmlns:p14="http://schemas.microsoft.com/office/powerpoint/2010/main" val="8555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54F-2685-4B45-929A-7C5C3D4B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CD0EC-A196-4028-BA2A-AF1C8E76326E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don’t have access to modify any details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70393C5-B3BC-4522-BE6F-DE0C775A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56" y="0"/>
            <a:ext cx="3203444" cy="6858000"/>
          </a:xfrm>
        </p:spPr>
      </p:pic>
    </p:spTree>
    <p:extLst>
      <p:ext uri="{BB962C8B-B14F-4D97-AF65-F5344CB8AC3E}">
        <p14:creationId xmlns:p14="http://schemas.microsoft.com/office/powerpoint/2010/main" val="135420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Treatment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A2D1FCF-C8E4-4B3C-AEDC-1A9588DA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Issue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E02BAF-AD19-4776-B200-93C1347F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86" y="0"/>
            <a:ext cx="331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Comment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77C8C2-1D37-4318-BF5B-E2DD9657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10F-74A5-4F1E-8EA5-927BBD7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</a:t>
            </a:r>
          </a:p>
        </p:txBody>
      </p:sp>
      <p:pic>
        <p:nvPicPr>
          <p:cNvPr id="15" name="Content Placeholder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44A750-2412-4D56-9AF5-7CFA45286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94267"/>
            <a:ext cx="11990896" cy="6674177"/>
          </a:xfrm>
        </p:spPr>
      </p:pic>
    </p:spTree>
    <p:extLst>
      <p:ext uri="{BB962C8B-B14F-4D97-AF65-F5344CB8AC3E}">
        <p14:creationId xmlns:p14="http://schemas.microsoft.com/office/powerpoint/2010/main" val="20523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DF3-7062-4ADB-BE9F-91D7E61F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FCEC3811-2764-4A6D-AF85-87F4542F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58" y="1027906"/>
            <a:ext cx="4824342" cy="516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20775-FE78-4A67-B7E7-EC1CE0397222}"/>
              </a:ext>
            </a:extLst>
          </p:cNvPr>
          <p:cNvSpPr txBox="1"/>
          <p:nvPr/>
        </p:nvSpPr>
        <p:spPr>
          <a:xfrm>
            <a:off x="838199" y="2590887"/>
            <a:ext cx="280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323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Page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D3EC6A-2F2A-4E1E-BA82-0DA79E0C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E3EA1-45BC-40C8-B231-A8038A49AAC2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must unblock the account after its account creation.</a:t>
            </a:r>
          </a:p>
        </p:txBody>
      </p:sp>
    </p:spTree>
    <p:extLst>
      <p:ext uri="{BB962C8B-B14F-4D97-AF65-F5344CB8AC3E}">
        <p14:creationId xmlns:p14="http://schemas.microsoft.com/office/powerpoint/2010/main" val="33958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10B4-379A-4E62-AD42-E0759D49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Sign-In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7B10A6A-2BBA-4B44-A1CE-A9F29742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03" y="1027906"/>
            <a:ext cx="4823397" cy="5167312"/>
          </a:xfrm>
        </p:spPr>
      </p:pic>
    </p:spTree>
    <p:extLst>
      <p:ext uri="{BB962C8B-B14F-4D97-AF65-F5344CB8AC3E}">
        <p14:creationId xmlns:p14="http://schemas.microsoft.com/office/powerpoint/2010/main" val="41089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Main-Menu Page</a:t>
            </a:r>
          </a:p>
        </p:txBody>
      </p:sp>
      <p:pic>
        <p:nvPicPr>
          <p:cNvPr id="7" name="Content Placeholder 6" descr="Diagram, shape&#10;&#10;Description automatically generated">
            <a:extLst>
              <a:ext uri="{FF2B5EF4-FFF2-40B4-BE49-F238E27FC236}">
                <a16:creationId xmlns:a16="http://schemas.microsoft.com/office/drawing/2014/main" id="{8C90313C-1FF4-43D3-8964-F2DC7AB8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DCFA7-1419-45F7-9537-262B0AC7C5A1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admin would see the “User Management” option</a:t>
            </a:r>
          </a:p>
        </p:txBody>
      </p:sp>
    </p:spTree>
    <p:extLst>
      <p:ext uri="{BB962C8B-B14F-4D97-AF65-F5344CB8AC3E}">
        <p14:creationId xmlns:p14="http://schemas.microsoft.com/office/powerpoint/2010/main" val="45795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E08-FFC3-4A0C-86FC-9C171E67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Your-Account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07A605-6BF4-45BA-9731-F03A9E9E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87" y="1027906"/>
            <a:ext cx="4020613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A34D-78D8-4972-96D0-7B0D0681CE94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password can be changed by the user. Rest of the details are read-only.</a:t>
            </a:r>
          </a:p>
        </p:txBody>
      </p:sp>
    </p:spTree>
    <p:extLst>
      <p:ext uri="{BB962C8B-B14F-4D97-AF65-F5344CB8AC3E}">
        <p14:creationId xmlns:p14="http://schemas.microsoft.com/office/powerpoint/2010/main" val="40596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9D2C-4C9B-49FA-A2BE-EBE2A0B9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Management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A25809F-3883-4C82-84CF-D8E14B67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99" y="1027906"/>
            <a:ext cx="4294501" cy="54649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03C7E-D3D0-412D-B34B-922232F058C3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search results to see user’s details</a:t>
            </a:r>
          </a:p>
        </p:txBody>
      </p:sp>
    </p:spTree>
    <p:extLst>
      <p:ext uri="{BB962C8B-B14F-4D97-AF65-F5344CB8AC3E}">
        <p14:creationId xmlns:p14="http://schemas.microsoft.com/office/powerpoint/2010/main" val="9800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86F-D0A9-4AFF-865D-51FCB890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Detail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FD59847-0709-459B-8040-443792873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7" y="1027906"/>
            <a:ext cx="4020453" cy="51671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26003-0F05-444B-ABE7-73D4255F3558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admin may be able to modify details</a:t>
            </a:r>
          </a:p>
        </p:txBody>
      </p:sp>
    </p:spTree>
    <p:extLst>
      <p:ext uri="{BB962C8B-B14F-4D97-AF65-F5344CB8AC3E}">
        <p14:creationId xmlns:p14="http://schemas.microsoft.com/office/powerpoint/2010/main" val="37471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 Frames</vt:lpstr>
      <vt:lpstr>Flow</vt:lpstr>
      <vt:lpstr>Home Page</vt:lpstr>
      <vt:lpstr>Register Page</vt:lpstr>
      <vt:lpstr>Sign-In Page</vt:lpstr>
      <vt:lpstr>Main-Menu Page</vt:lpstr>
      <vt:lpstr>Your-Account Page</vt:lpstr>
      <vt:lpstr>User Management</vt:lpstr>
      <vt:lpstr>User Detail</vt:lpstr>
      <vt:lpstr>Animal Management</vt:lpstr>
      <vt:lpstr>Animal Profile</vt:lpstr>
      <vt:lpstr>Animal Treatment Logs</vt:lpstr>
      <vt:lpstr>Animal Issue Logs</vt:lpstr>
      <vt:lpstr>Animal Comment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69</cp:revision>
  <dcterms:created xsi:type="dcterms:W3CDTF">2021-10-20T05:05:33Z</dcterms:created>
  <dcterms:modified xsi:type="dcterms:W3CDTF">2021-10-22T18:27:13Z</dcterms:modified>
</cp:coreProperties>
</file>