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BB1191-7591-42D0-8A95-FAEC8FC682EB}" v="26" dt="2022-04-01T12:32:36.808"/>
    <p1510:client id="{AF6143E4-71D0-4C3D-9455-E72EA48E9CED}" v="119" dt="2022-03-31T13:46:54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at Güler" userId="5f4a0f55-7448-4c63-8c23-60b31a8afec3" providerId="ADAL" clId="{AF6143E4-71D0-4C3D-9455-E72EA48E9CED}"/>
    <pc:docChg chg="undo custSel addSld delSld modSld addMainMaster delMainMaster">
      <pc:chgData name="Serhat Güler" userId="5f4a0f55-7448-4c63-8c23-60b31a8afec3" providerId="ADAL" clId="{AF6143E4-71D0-4C3D-9455-E72EA48E9CED}" dt="2022-03-31T13:46:54.107" v="1580" actId="1076"/>
      <pc:docMkLst>
        <pc:docMk/>
      </pc:docMkLst>
      <pc:sldChg chg="addSp delSp modSp new mod setBg modClrScheme chgLayout">
        <pc:chgData name="Serhat Güler" userId="5f4a0f55-7448-4c63-8c23-60b31a8afec3" providerId="ADAL" clId="{AF6143E4-71D0-4C3D-9455-E72EA48E9CED}" dt="2022-03-31T13:22:38.457" v="933" actId="2"/>
        <pc:sldMkLst>
          <pc:docMk/>
          <pc:sldMk cId="1293402064" sldId="256"/>
        </pc:sldMkLst>
        <pc:spChg chg="mod">
          <ac:chgData name="Serhat Güler" userId="5f4a0f55-7448-4c63-8c23-60b31a8afec3" providerId="ADAL" clId="{AF6143E4-71D0-4C3D-9455-E72EA48E9CED}" dt="2022-03-31T13:22:38.457" v="933" actId="2"/>
          <ac:spMkLst>
            <pc:docMk/>
            <pc:sldMk cId="1293402064" sldId="256"/>
            <ac:spMk id="2" creationId="{1D466126-54FA-48B2-A9AB-D721186AA6AA}"/>
          </ac:spMkLst>
        </pc:spChg>
        <pc:spChg chg="mod">
          <ac:chgData name="Serhat Güler" userId="5f4a0f55-7448-4c63-8c23-60b31a8afec3" providerId="ADAL" clId="{AF6143E4-71D0-4C3D-9455-E72EA48E9CED}" dt="2022-03-31T13:04:20.147" v="135" actId="20577"/>
          <ac:spMkLst>
            <pc:docMk/>
            <pc:sldMk cId="1293402064" sldId="256"/>
            <ac:spMk id="3" creationId="{29F5705E-7B3C-4BA6-82ED-7A2B4827BD7C}"/>
          </ac:spMkLst>
        </pc:spChg>
        <pc:spChg chg="add">
          <ac:chgData name="Serhat Güler" userId="5f4a0f55-7448-4c63-8c23-60b31a8afec3" providerId="ADAL" clId="{AF6143E4-71D0-4C3D-9455-E72EA48E9CED}" dt="2022-03-31T13:02:41.628" v="1" actId="26606"/>
          <ac:spMkLst>
            <pc:docMk/>
            <pc:sldMk cId="1293402064" sldId="256"/>
            <ac:spMk id="9" creationId="{158B3569-73B2-4D05-8E95-886A6EE17F1F}"/>
          </ac:spMkLst>
        </pc:spChg>
        <pc:spChg chg="add del mod">
          <ac:chgData name="Serhat Güler" userId="5f4a0f55-7448-4c63-8c23-60b31a8afec3" providerId="ADAL" clId="{AF6143E4-71D0-4C3D-9455-E72EA48E9CED}" dt="2022-03-31T13:07:26.276" v="175" actId="478"/>
          <ac:spMkLst>
            <pc:docMk/>
            <pc:sldMk cId="1293402064" sldId="256"/>
            <ac:spMk id="10" creationId="{1C687918-DAF4-4710-B5DC-10297362860B}"/>
          </ac:spMkLst>
        </pc:spChg>
        <pc:spChg chg="add">
          <ac:chgData name="Serhat Güler" userId="5f4a0f55-7448-4c63-8c23-60b31a8afec3" providerId="ADAL" clId="{AF6143E4-71D0-4C3D-9455-E72EA48E9CED}" dt="2022-03-31T13:02:41.628" v="1" actId="26606"/>
          <ac:spMkLst>
            <pc:docMk/>
            <pc:sldMk cId="1293402064" sldId="256"/>
            <ac:spMk id="11" creationId="{B71758F4-3F46-45DA-8AC5-4E508DA080BA}"/>
          </ac:spMkLst>
        </pc:spChg>
        <pc:spChg chg="add">
          <ac:chgData name="Serhat Güler" userId="5f4a0f55-7448-4c63-8c23-60b31a8afec3" providerId="ADAL" clId="{AF6143E4-71D0-4C3D-9455-E72EA48E9CED}" dt="2022-03-31T13:02:41.628" v="1" actId="26606"/>
          <ac:spMkLst>
            <pc:docMk/>
            <pc:sldMk cId="1293402064" sldId="256"/>
            <ac:spMk id="13" creationId="{8550FED7-7C32-42BB-98DB-30272A6331A9}"/>
          </ac:spMkLst>
        </pc:spChg>
        <pc:picChg chg="add">
          <ac:chgData name="Serhat Güler" userId="5f4a0f55-7448-4c63-8c23-60b31a8afec3" providerId="ADAL" clId="{AF6143E4-71D0-4C3D-9455-E72EA48E9CED}" dt="2022-03-31T13:02:41.628" v="1" actId="26606"/>
          <ac:picMkLst>
            <pc:docMk/>
            <pc:sldMk cId="1293402064" sldId="256"/>
            <ac:picMk id="4" creationId="{40F2A946-B7CD-34F1-9AE9-F348B6DC76E5}"/>
          </ac:picMkLst>
        </pc:picChg>
        <pc:cxnChg chg="add">
          <ac:chgData name="Serhat Güler" userId="5f4a0f55-7448-4c63-8c23-60b31a8afec3" providerId="ADAL" clId="{AF6143E4-71D0-4C3D-9455-E72EA48E9CED}" dt="2022-03-31T13:02:41.628" v="1" actId="26606"/>
          <ac:cxnSpMkLst>
            <pc:docMk/>
            <pc:sldMk cId="1293402064" sldId="256"/>
            <ac:cxnSpMk id="15" creationId="{56020367-4FD5-4596-8E10-C5F095CD8DBF}"/>
          </ac:cxnSpMkLst>
        </pc:cxnChg>
      </pc:sldChg>
      <pc:sldChg chg="addSp delSp modSp new del mod setBg addAnim">
        <pc:chgData name="Serhat Güler" userId="5f4a0f55-7448-4c63-8c23-60b31a8afec3" providerId="ADAL" clId="{AF6143E4-71D0-4C3D-9455-E72EA48E9CED}" dt="2022-03-31T13:10:17.085" v="272" actId="47"/>
        <pc:sldMkLst>
          <pc:docMk/>
          <pc:sldMk cId="1444946570" sldId="257"/>
        </pc:sldMkLst>
        <pc:spChg chg="mod">
          <ac:chgData name="Serhat Güler" userId="5f4a0f55-7448-4c63-8c23-60b31a8afec3" providerId="ADAL" clId="{AF6143E4-71D0-4C3D-9455-E72EA48E9CED}" dt="2022-03-31T13:09:49.034" v="270" actId="26606"/>
          <ac:spMkLst>
            <pc:docMk/>
            <pc:sldMk cId="1444946570" sldId="257"/>
            <ac:spMk id="2" creationId="{ED6B6371-E3CF-4584-B9FB-1ED88C893B81}"/>
          </ac:spMkLst>
        </pc:spChg>
        <pc:spChg chg="add del">
          <ac:chgData name="Serhat Güler" userId="5f4a0f55-7448-4c63-8c23-60b31a8afec3" providerId="ADAL" clId="{AF6143E4-71D0-4C3D-9455-E72EA48E9CED}" dt="2022-03-31T13:08:30.518" v="185" actId="26606"/>
          <ac:spMkLst>
            <pc:docMk/>
            <pc:sldMk cId="1444946570" sldId="257"/>
            <ac:spMk id="3" creationId="{35CDCE20-C48C-4B09-80A1-8490855C4F13}"/>
          </ac:spMkLst>
        </pc:spChg>
        <pc:spChg chg="add del">
          <ac:chgData name="Serhat Güler" userId="5f4a0f55-7448-4c63-8c23-60b31a8afec3" providerId="ADAL" clId="{AF6143E4-71D0-4C3D-9455-E72EA48E9CED}" dt="2022-03-31T13:09:08.020" v="247" actId="26606"/>
          <ac:spMkLst>
            <pc:docMk/>
            <pc:sldMk cId="1444946570" sldId="257"/>
            <ac:spMk id="6" creationId="{F4155C20-3F0E-4576-8A0B-C345B62312DA}"/>
          </ac:spMkLst>
        </pc:spChg>
        <pc:spChg chg="add del">
          <ac:chgData name="Serhat Güler" userId="5f4a0f55-7448-4c63-8c23-60b31a8afec3" providerId="ADAL" clId="{AF6143E4-71D0-4C3D-9455-E72EA48E9CED}" dt="2022-03-31T13:09:08.020" v="247" actId="26606"/>
          <ac:spMkLst>
            <pc:docMk/>
            <pc:sldMk cId="1444946570" sldId="257"/>
            <ac:spMk id="9" creationId="{0BAEB82B-9A6B-4982-B56B-7529C6EA9A95}"/>
          </ac:spMkLst>
        </pc:spChg>
        <pc:spChg chg="add del">
          <ac:chgData name="Serhat Güler" userId="5f4a0f55-7448-4c63-8c23-60b31a8afec3" providerId="ADAL" clId="{AF6143E4-71D0-4C3D-9455-E72EA48E9CED}" dt="2022-03-31T13:08:22.256" v="184" actId="26606"/>
          <ac:spMkLst>
            <pc:docMk/>
            <pc:sldMk cId="1444946570" sldId="257"/>
            <ac:spMk id="10" creationId="{8F9CBE3F-79A8-4F8F-88D9-DAD03D0D281F}"/>
          </ac:spMkLst>
        </pc:spChg>
        <pc:spChg chg="add del">
          <ac:chgData name="Serhat Güler" userId="5f4a0f55-7448-4c63-8c23-60b31a8afec3" providerId="ADAL" clId="{AF6143E4-71D0-4C3D-9455-E72EA48E9CED}" dt="2022-03-31T13:09:08.020" v="247" actId="26606"/>
          <ac:spMkLst>
            <pc:docMk/>
            <pc:sldMk cId="1444946570" sldId="257"/>
            <ac:spMk id="11" creationId="{FC71CE45-EECF-4555-AD4B-1B3D0D5D1540}"/>
          </ac:spMkLst>
        </pc:spChg>
        <pc:spChg chg="add del">
          <ac:chgData name="Serhat Güler" userId="5f4a0f55-7448-4c63-8c23-60b31a8afec3" providerId="ADAL" clId="{AF6143E4-71D0-4C3D-9455-E72EA48E9CED}" dt="2022-03-31T13:08:22.256" v="184" actId="26606"/>
          <ac:spMkLst>
            <pc:docMk/>
            <pc:sldMk cId="1444946570" sldId="257"/>
            <ac:spMk id="12" creationId="{508BEF50-7B1E-49A4-BC19-5F4F1D755E64}"/>
          </ac:spMkLst>
        </pc:spChg>
        <pc:spChg chg="add del">
          <ac:chgData name="Serhat Güler" userId="5f4a0f55-7448-4c63-8c23-60b31a8afec3" providerId="ADAL" clId="{AF6143E4-71D0-4C3D-9455-E72EA48E9CED}" dt="2022-03-31T13:09:08.020" v="247" actId="26606"/>
          <ac:spMkLst>
            <pc:docMk/>
            <pc:sldMk cId="1444946570" sldId="257"/>
            <ac:spMk id="13" creationId="{53AA89D1-0C70-46BB-8E35-5722A4B18A78}"/>
          </ac:spMkLst>
        </pc:spChg>
        <pc:spChg chg="add del">
          <ac:chgData name="Serhat Güler" userId="5f4a0f55-7448-4c63-8c23-60b31a8afec3" providerId="ADAL" clId="{AF6143E4-71D0-4C3D-9455-E72EA48E9CED}" dt="2022-03-31T13:08:22.256" v="184" actId="26606"/>
          <ac:spMkLst>
            <pc:docMk/>
            <pc:sldMk cId="1444946570" sldId="257"/>
            <ac:spMk id="14" creationId="{C5CB530E-515E-412C-9DF1-5F8FFBD6F383}"/>
          </ac:spMkLst>
        </pc:spChg>
        <pc:spChg chg="add del">
          <ac:chgData name="Serhat Güler" userId="5f4a0f55-7448-4c63-8c23-60b31a8afec3" providerId="ADAL" clId="{AF6143E4-71D0-4C3D-9455-E72EA48E9CED}" dt="2022-03-31T13:08:22.256" v="184" actId="26606"/>
          <ac:spMkLst>
            <pc:docMk/>
            <pc:sldMk cId="1444946570" sldId="257"/>
            <ac:spMk id="16" creationId="{AEA7509D-F04F-40CB-A0B3-EEF16499CC9F}"/>
          </ac:spMkLst>
        </pc:spChg>
        <pc:spChg chg="add del">
          <ac:chgData name="Serhat Güler" userId="5f4a0f55-7448-4c63-8c23-60b31a8afec3" providerId="ADAL" clId="{AF6143E4-71D0-4C3D-9455-E72EA48E9CED}" dt="2022-03-31T13:09:49.034" v="270" actId="26606"/>
          <ac:spMkLst>
            <pc:docMk/>
            <pc:sldMk cId="1444946570" sldId="257"/>
            <ac:spMk id="17" creationId="{4E94261F-1ED3-4E90-88E6-13479144005B}"/>
          </ac:spMkLst>
        </pc:spChg>
        <pc:spChg chg="add del">
          <ac:chgData name="Serhat Güler" userId="5f4a0f55-7448-4c63-8c23-60b31a8afec3" providerId="ADAL" clId="{AF6143E4-71D0-4C3D-9455-E72EA48E9CED}" dt="2022-03-31T13:08:22.256" v="184" actId="26606"/>
          <ac:spMkLst>
            <pc:docMk/>
            <pc:sldMk cId="1444946570" sldId="257"/>
            <ac:spMk id="18" creationId="{C39ADB8F-D187-49D7-BDCF-C1B6DC727068}"/>
          </ac:spMkLst>
        </pc:spChg>
        <pc:spChg chg="add del">
          <ac:chgData name="Serhat Güler" userId="5f4a0f55-7448-4c63-8c23-60b31a8afec3" providerId="ADAL" clId="{AF6143E4-71D0-4C3D-9455-E72EA48E9CED}" dt="2022-03-31T13:08:22.256" v="184" actId="26606"/>
          <ac:spMkLst>
            <pc:docMk/>
            <pc:sldMk cId="1444946570" sldId="257"/>
            <ac:spMk id="20" creationId="{712D4376-A578-4FF1-94FC-245E7A6A489F}"/>
          </ac:spMkLst>
        </pc:spChg>
        <pc:spChg chg="add del">
          <ac:chgData name="Serhat Güler" userId="5f4a0f55-7448-4c63-8c23-60b31a8afec3" providerId="ADAL" clId="{AF6143E4-71D0-4C3D-9455-E72EA48E9CED}" dt="2022-03-31T13:08:22.256" v="184" actId="26606"/>
          <ac:spMkLst>
            <pc:docMk/>
            <pc:sldMk cId="1444946570" sldId="257"/>
            <ac:spMk id="22" creationId="{3FBAD350-5664-4811-A208-657FB882D350}"/>
          </ac:spMkLst>
        </pc:spChg>
        <pc:spChg chg="add">
          <ac:chgData name="Serhat Güler" userId="5f4a0f55-7448-4c63-8c23-60b31a8afec3" providerId="ADAL" clId="{AF6143E4-71D0-4C3D-9455-E72EA48E9CED}" dt="2022-03-31T13:09:49.034" v="270" actId="26606"/>
          <ac:spMkLst>
            <pc:docMk/>
            <pc:sldMk cId="1444946570" sldId="257"/>
            <ac:spMk id="26" creationId="{4E94261F-1ED3-4E90-88E6-13479144005B}"/>
          </ac:spMkLst>
        </pc:spChg>
        <pc:cxnChg chg="add del">
          <ac:chgData name="Serhat Güler" userId="5f4a0f55-7448-4c63-8c23-60b31a8afec3" providerId="ADAL" clId="{AF6143E4-71D0-4C3D-9455-E72EA48E9CED}" dt="2022-03-31T13:09:08.020" v="247" actId="26606"/>
          <ac:cxnSpMkLst>
            <pc:docMk/>
            <pc:sldMk cId="1444946570" sldId="257"/>
            <ac:cxnSpMk id="5" creationId="{D1B787A8-0D67-4B7E-9B48-86BD906AB6B5}"/>
          </ac:cxnSpMkLst>
        </pc:cxnChg>
        <pc:cxnChg chg="add del">
          <ac:chgData name="Serhat Güler" userId="5f4a0f55-7448-4c63-8c23-60b31a8afec3" providerId="ADAL" clId="{AF6143E4-71D0-4C3D-9455-E72EA48E9CED}" dt="2022-03-31T13:09:08.020" v="247" actId="26606"/>
          <ac:cxnSpMkLst>
            <pc:docMk/>
            <pc:sldMk cId="1444946570" sldId="257"/>
            <ac:cxnSpMk id="7" creationId="{56020367-4FD5-4596-8E10-C5F095CD8DBF}"/>
          </ac:cxnSpMkLst>
        </pc:cxnChg>
        <pc:cxnChg chg="add del">
          <ac:chgData name="Serhat Güler" userId="5f4a0f55-7448-4c63-8c23-60b31a8afec3" providerId="ADAL" clId="{AF6143E4-71D0-4C3D-9455-E72EA48E9CED}" dt="2022-03-31T13:08:22.256" v="184" actId="26606"/>
          <ac:cxnSpMkLst>
            <pc:docMk/>
            <pc:sldMk cId="1444946570" sldId="257"/>
            <ac:cxnSpMk id="8" creationId="{D1B787A8-0D67-4B7E-9B48-86BD906AB6B5}"/>
          </ac:cxnSpMkLst>
        </pc:cxnChg>
        <pc:cxnChg chg="add del">
          <ac:chgData name="Serhat Güler" userId="5f4a0f55-7448-4c63-8c23-60b31a8afec3" providerId="ADAL" clId="{AF6143E4-71D0-4C3D-9455-E72EA48E9CED}" dt="2022-03-31T13:09:49.034" v="270" actId="26606"/>
          <ac:cxnSpMkLst>
            <pc:docMk/>
            <pc:sldMk cId="1444946570" sldId="257"/>
            <ac:cxnSpMk id="15" creationId="{D1B787A8-0D67-4B7E-9B48-86BD906AB6B5}"/>
          </ac:cxnSpMkLst>
        </pc:cxnChg>
        <pc:cxnChg chg="add del">
          <ac:chgData name="Serhat Güler" userId="5f4a0f55-7448-4c63-8c23-60b31a8afec3" providerId="ADAL" clId="{AF6143E4-71D0-4C3D-9455-E72EA48E9CED}" dt="2022-03-31T13:09:49.034" v="270" actId="26606"/>
          <ac:cxnSpMkLst>
            <pc:docMk/>
            <pc:sldMk cId="1444946570" sldId="257"/>
            <ac:cxnSpMk id="19" creationId="{56020367-4FD5-4596-8E10-C5F095CD8DBF}"/>
          </ac:cxnSpMkLst>
        </pc:cxnChg>
        <pc:cxnChg chg="add">
          <ac:chgData name="Serhat Güler" userId="5f4a0f55-7448-4c63-8c23-60b31a8afec3" providerId="ADAL" clId="{AF6143E4-71D0-4C3D-9455-E72EA48E9CED}" dt="2022-03-31T13:09:49.034" v="270" actId="26606"/>
          <ac:cxnSpMkLst>
            <pc:docMk/>
            <pc:sldMk cId="1444946570" sldId="257"/>
            <ac:cxnSpMk id="21" creationId="{D1B787A8-0D67-4B7E-9B48-86BD906AB6B5}"/>
          </ac:cxnSpMkLst>
        </pc:cxnChg>
        <pc:cxnChg chg="add del">
          <ac:chgData name="Serhat Güler" userId="5f4a0f55-7448-4c63-8c23-60b31a8afec3" providerId="ADAL" clId="{AF6143E4-71D0-4C3D-9455-E72EA48E9CED}" dt="2022-03-31T13:08:22.256" v="184" actId="26606"/>
          <ac:cxnSpMkLst>
            <pc:docMk/>
            <pc:sldMk cId="1444946570" sldId="257"/>
            <ac:cxnSpMk id="24" creationId="{56020367-4FD5-4596-8E10-C5F095CD8DBF}"/>
          </ac:cxnSpMkLst>
        </pc:cxnChg>
        <pc:cxnChg chg="add">
          <ac:chgData name="Serhat Güler" userId="5f4a0f55-7448-4c63-8c23-60b31a8afec3" providerId="ADAL" clId="{AF6143E4-71D0-4C3D-9455-E72EA48E9CED}" dt="2022-03-31T13:09:49.034" v="270" actId="26606"/>
          <ac:cxnSpMkLst>
            <pc:docMk/>
            <pc:sldMk cId="1444946570" sldId="257"/>
            <ac:cxnSpMk id="28" creationId="{56020367-4FD5-4596-8E10-C5F095CD8DBF}"/>
          </ac:cxnSpMkLst>
        </pc:cxnChg>
      </pc:sldChg>
      <pc:sldChg chg="addSp delSp modSp new mod setBg">
        <pc:chgData name="Serhat Güler" userId="5f4a0f55-7448-4c63-8c23-60b31a8afec3" providerId="ADAL" clId="{AF6143E4-71D0-4C3D-9455-E72EA48E9CED}" dt="2022-03-31T13:26:00.854" v="1015" actId="26606"/>
        <pc:sldMkLst>
          <pc:docMk/>
          <pc:sldMk cId="2483657718" sldId="257"/>
        </pc:sldMkLst>
        <pc:spChg chg="mod">
          <ac:chgData name="Serhat Güler" userId="5f4a0f55-7448-4c63-8c23-60b31a8afec3" providerId="ADAL" clId="{AF6143E4-71D0-4C3D-9455-E72EA48E9CED}" dt="2022-03-31T13:26:00.854" v="1015" actId="26606"/>
          <ac:spMkLst>
            <pc:docMk/>
            <pc:sldMk cId="2483657718" sldId="257"/>
            <ac:spMk id="2" creationId="{24293DBB-7A2C-4D44-95E3-11979FA08E46}"/>
          </ac:spMkLst>
        </pc:spChg>
        <pc:spChg chg="del">
          <ac:chgData name="Serhat Güler" userId="5f4a0f55-7448-4c63-8c23-60b31a8afec3" providerId="ADAL" clId="{AF6143E4-71D0-4C3D-9455-E72EA48E9CED}" dt="2022-03-31T13:10:37.821" v="274" actId="26606"/>
          <ac:spMkLst>
            <pc:docMk/>
            <pc:sldMk cId="2483657718" sldId="257"/>
            <ac:spMk id="3" creationId="{436FBB00-9F43-4547-A7B4-E5043FDE1693}"/>
          </ac:spMkLst>
        </pc:spChg>
        <pc:spChg chg="add del mod">
          <ac:chgData name="Serhat Güler" userId="5f4a0f55-7448-4c63-8c23-60b31a8afec3" providerId="ADAL" clId="{AF6143E4-71D0-4C3D-9455-E72EA48E9CED}" dt="2022-03-31T13:26:00.854" v="1015" actId="26606"/>
          <ac:spMkLst>
            <pc:docMk/>
            <pc:sldMk cId="2483657718" sldId="257"/>
            <ac:spMk id="4" creationId="{7F6137D6-6BF3-4B8B-AE98-08D3192AD065}"/>
          </ac:spMkLst>
        </pc:spChg>
        <pc:spChg chg="add del">
          <ac:chgData name="Serhat Güler" userId="5f4a0f55-7448-4c63-8c23-60b31a8afec3" providerId="ADAL" clId="{AF6143E4-71D0-4C3D-9455-E72EA48E9CED}" dt="2022-03-31T13:26:00.854" v="1015" actId="26606"/>
          <ac:spMkLst>
            <pc:docMk/>
            <pc:sldMk cId="2483657718" sldId="257"/>
            <ac:spMk id="10" creationId="{1A3C89F8-0D2F-47FF-B903-151248265F47}"/>
          </ac:spMkLst>
        </pc:spChg>
        <pc:spChg chg="add del">
          <ac:chgData name="Serhat Güler" userId="5f4a0f55-7448-4c63-8c23-60b31a8afec3" providerId="ADAL" clId="{AF6143E4-71D0-4C3D-9455-E72EA48E9CED}" dt="2022-03-31T13:26:00.854" v="1015" actId="26606"/>
          <ac:spMkLst>
            <pc:docMk/>
            <pc:sldMk cId="2483657718" sldId="257"/>
            <ac:spMk id="12" creationId="{C5CB530E-515E-412C-9DF1-5F8FFBD6F383}"/>
          </ac:spMkLst>
        </pc:spChg>
        <pc:spChg chg="add del">
          <ac:chgData name="Serhat Güler" userId="5f4a0f55-7448-4c63-8c23-60b31a8afec3" providerId="ADAL" clId="{AF6143E4-71D0-4C3D-9455-E72EA48E9CED}" dt="2022-03-31T13:26:00.854" v="1015" actId="26606"/>
          <ac:spMkLst>
            <pc:docMk/>
            <pc:sldMk cId="2483657718" sldId="257"/>
            <ac:spMk id="14" creationId="{712D4376-A578-4FF1-94FC-245E7A6A489F}"/>
          </ac:spMkLst>
        </pc:spChg>
        <pc:spChg chg="add del">
          <ac:chgData name="Serhat Güler" userId="5f4a0f55-7448-4c63-8c23-60b31a8afec3" providerId="ADAL" clId="{AF6143E4-71D0-4C3D-9455-E72EA48E9CED}" dt="2022-03-31T13:26:00.854" v="1015" actId="26606"/>
          <ac:spMkLst>
            <pc:docMk/>
            <pc:sldMk cId="2483657718" sldId="257"/>
            <ac:spMk id="16" creationId="{AEA7509D-F04F-40CB-A0B3-EEF16499CC9F}"/>
          </ac:spMkLst>
        </pc:spChg>
        <pc:spChg chg="add del">
          <ac:chgData name="Serhat Güler" userId="5f4a0f55-7448-4c63-8c23-60b31a8afec3" providerId="ADAL" clId="{AF6143E4-71D0-4C3D-9455-E72EA48E9CED}" dt="2022-03-31T13:26:00.854" v="1015" actId="26606"/>
          <ac:spMkLst>
            <pc:docMk/>
            <pc:sldMk cId="2483657718" sldId="257"/>
            <ac:spMk id="20" creationId="{508BEF50-7B1E-49A4-BC19-5F4F1D755E64}"/>
          </ac:spMkLst>
        </pc:spChg>
        <pc:spChg chg="add del">
          <ac:chgData name="Serhat Güler" userId="5f4a0f55-7448-4c63-8c23-60b31a8afec3" providerId="ADAL" clId="{AF6143E4-71D0-4C3D-9455-E72EA48E9CED}" dt="2022-03-31T13:26:00.854" v="1015" actId="26606"/>
          <ac:spMkLst>
            <pc:docMk/>
            <pc:sldMk cId="2483657718" sldId="257"/>
            <ac:spMk id="22" creationId="{3FBAD350-5664-4811-A208-657FB882D350}"/>
          </ac:spMkLst>
        </pc:spChg>
        <pc:spChg chg="add del">
          <ac:chgData name="Serhat Güler" userId="5f4a0f55-7448-4c63-8c23-60b31a8afec3" providerId="ADAL" clId="{AF6143E4-71D0-4C3D-9455-E72EA48E9CED}" dt="2022-03-31T13:26:00.854" v="1015" actId="26606"/>
          <ac:spMkLst>
            <pc:docMk/>
            <pc:sldMk cId="2483657718" sldId="257"/>
            <ac:spMk id="24" creationId="{C39ADB8F-D187-49D7-BDCF-C1B6DC727068}"/>
          </ac:spMkLst>
        </pc:spChg>
        <pc:spChg chg="add">
          <ac:chgData name="Serhat Güler" userId="5f4a0f55-7448-4c63-8c23-60b31a8afec3" providerId="ADAL" clId="{AF6143E4-71D0-4C3D-9455-E72EA48E9CED}" dt="2022-03-31T13:26:00.854" v="1015" actId="26606"/>
          <ac:spMkLst>
            <pc:docMk/>
            <pc:sldMk cId="2483657718" sldId="257"/>
            <ac:spMk id="30" creationId="{16AC3602-3348-4F31-9E43-076B03514ECB}"/>
          </ac:spMkLst>
        </pc:spChg>
        <pc:spChg chg="add">
          <ac:chgData name="Serhat Güler" userId="5f4a0f55-7448-4c63-8c23-60b31a8afec3" providerId="ADAL" clId="{AF6143E4-71D0-4C3D-9455-E72EA48E9CED}" dt="2022-03-31T13:26:00.854" v="1015" actId="26606"/>
          <ac:spMkLst>
            <pc:docMk/>
            <pc:sldMk cId="2483657718" sldId="257"/>
            <ac:spMk id="32" creationId="{394094B0-A6C9-44BE-9042-66EF0612F625}"/>
          </ac:spMkLst>
        </pc:spChg>
        <pc:spChg chg="add">
          <ac:chgData name="Serhat Güler" userId="5f4a0f55-7448-4c63-8c23-60b31a8afec3" providerId="ADAL" clId="{AF6143E4-71D0-4C3D-9455-E72EA48E9CED}" dt="2022-03-31T13:26:00.854" v="1015" actId="26606"/>
          <ac:spMkLst>
            <pc:docMk/>
            <pc:sldMk cId="2483657718" sldId="257"/>
            <ac:spMk id="34" creationId="{64C2CA96-0B16-4AA7-B340-33044D238597}"/>
          </ac:spMkLst>
        </pc:spChg>
        <pc:spChg chg="add">
          <ac:chgData name="Serhat Güler" userId="5f4a0f55-7448-4c63-8c23-60b31a8afec3" providerId="ADAL" clId="{AF6143E4-71D0-4C3D-9455-E72EA48E9CED}" dt="2022-03-31T13:26:00.854" v="1015" actId="26606"/>
          <ac:spMkLst>
            <pc:docMk/>
            <pc:sldMk cId="2483657718" sldId="257"/>
            <ac:spMk id="38" creationId="{1D50D7A8-F1D5-4306-8A9B-DD7A73EB8BCE}"/>
          </ac:spMkLst>
        </pc:spChg>
        <pc:graphicFrameChg chg="add">
          <ac:chgData name="Serhat Güler" userId="5f4a0f55-7448-4c63-8c23-60b31a8afec3" providerId="ADAL" clId="{AF6143E4-71D0-4C3D-9455-E72EA48E9CED}" dt="2022-03-31T13:26:00.854" v="1015" actId="26606"/>
          <ac:graphicFrameMkLst>
            <pc:docMk/>
            <pc:sldMk cId="2483657718" sldId="257"/>
            <ac:graphicFrameMk id="26" creationId="{81938D31-81BC-345D-D9C8-CA3B4EA0C753}"/>
          </ac:graphicFrameMkLst>
        </pc:graphicFrameChg>
        <pc:cxnChg chg="add del">
          <ac:chgData name="Serhat Güler" userId="5f4a0f55-7448-4c63-8c23-60b31a8afec3" providerId="ADAL" clId="{AF6143E4-71D0-4C3D-9455-E72EA48E9CED}" dt="2022-03-31T13:26:00.854" v="1015" actId="26606"/>
          <ac:cxnSpMkLst>
            <pc:docMk/>
            <pc:sldMk cId="2483657718" sldId="257"/>
            <ac:cxnSpMk id="8" creationId="{D1B787A8-0D67-4B7E-9B48-86BD906AB6B5}"/>
          </ac:cxnSpMkLst>
        </pc:cxnChg>
        <pc:cxnChg chg="add del">
          <ac:chgData name="Serhat Güler" userId="5f4a0f55-7448-4c63-8c23-60b31a8afec3" providerId="ADAL" clId="{AF6143E4-71D0-4C3D-9455-E72EA48E9CED}" dt="2022-03-31T13:26:00.854" v="1015" actId="26606"/>
          <ac:cxnSpMkLst>
            <pc:docMk/>
            <pc:sldMk cId="2483657718" sldId="257"/>
            <ac:cxnSpMk id="18" creationId="{56020367-4FD5-4596-8E10-C5F095CD8DBF}"/>
          </ac:cxnSpMkLst>
        </pc:cxnChg>
        <pc:cxnChg chg="add">
          <ac:chgData name="Serhat Güler" userId="5f4a0f55-7448-4c63-8c23-60b31a8afec3" providerId="ADAL" clId="{AF6143E4-71D0-4C3D-9455-E72EA48E9CED}" dt="2022-03-31T13:26:00.854" v="1015" actId="26606"/>
          <ac:cxnSpMkLst>
            <pc:docMk/>
            <pc:sldMk cId="2483657718" sldId="257"/>
            <ac:cxnSpMk id="36" creationId="{94169334-264D-4176-8BDE-037249A61B4E}"/>
          </ac:cxnSpMkLst>
        </pc:cxnChg>
      </pc:sldChg>
      <pc:sldChg chg="addSp delSp modSp new add del mod setBg">
        <pc:chgData name="Serhat Güler" userId="5f4a0f55-7448-4c63-8c23-60b31a8afec3" providerId="ADAL" clId="{AF6143E4-71D0-4C3D-9455-E72EA48E9CED}" dt="2022-03-31T13:25:44.250" v="1014" actId="20577"/>
        <pc:sldMkLst>
          <pc:docMk/>
          <pc:sldMk cId="2737202580" sldId="258"/>
        </pc:sldMkLst>
        <pc:spChg chg="mod">
          <ac:chgData name="Serhat Güler" userId="5f4a0f55-7448-4c63-8c23-60b31a8afec3" providerId="ADAL" clId="{AF6143E4-71D0-4C3D-9455-E72EA48E9CED}" dt="2022-03-31T13:16:59.510" v="500" actId="20577"/>
          <ac:spMkLst>
            <pc:docMk/>
            <pc:sldMk cId="2737202580" sldId="258"/>
            <ac:spMk id="2" creationId="{ABB421C8-9E78-4AB3-A8DA-6E10C1352C80}"/>
          </ac:spMkLst>
        </pc:spChg>
        <pc:spChg chg="del">
          <ac:chgData name="Serhat Güler" userId="5f4a0f55-7448-4c63-8c23-60b31a8afec3" providerId="ADAL" clId="{AF6143E4-71D0-4C3D-9455-E72EA48E9CED}" dt="2022-03-31T13:15:46.235" v="464" actId="26606"/>
          <ac:spMkLst>
            <pc:docMk/>
            <pc:sldMk cId="2737202580" sldId="258"/>
            <ac:spMk id="3" creationId="{1723AA2C-BDBF-44CD-9F2C-3934628A8CD4}"/>
          </ac:spMkLst>
        </pc:spChg>
        <pc:spChg chg="add mod">
          <ac:chgData name="Serhat Güler" userId="5f4a0f55-7448-4c63-8c23-60b31a8afec3" providerId="ADAL" clId="{AF6143E4-71D0-4C3D-9455-E72EA48E9CED}" dt="2022-03-31T13:25:44.250" v="1014" actId="20577"/>
          <ac:spMkLst>
            <pc:docMk/>
            <pc:sldMk cId="2737202580" sldId="258"/>
            <ac:spMk id="7" creationId="{9D8811DA-DD1D-472E-BD3D-685B14764EF9}"/>
          </ac:spMkLst>
        </pc:spChg>
        <pc:spChg chg="add">
          <ac:chgData name="Serhat Güler" userId="5f4a0f55-7448-4c63-8c23-60b31a8afec3" providerId="ADAL" clId="{AF6143E4-71D0-4C3D-9455-E72EA48E9CED}" dt="2022-03-31T13:15:46.235" v="464" actId="26606"/>
          <ac:spMkLst>
            <pc:docMk/>
            <pc:sldMk cId="2737202580" sldId="258"/>
            <ac:spMk id="10" creationId="{4E94261F-1ED3-4E90-88E6-13479144005B}"/>
          </ac:spMkLst>
        </pc:spChg>
        <pc:cxnChg chg="add">
          <ac:chgData name="Serhat Güler" userId="5f4a0f55-7448-4c63-8c23-60b31a8afec3" providerId="ADAL" clId="{AF6143E4-71D0-4C3D-9455-E72EA48E9CED}" dt="2022-03-31T13:15:46.235" v="464" actId="26606"/>
          <ac:cxnSpMkLst>
            <pc:docMk/>
            <pc:sldMk cId="2737202580" sldId="258"/>
            <ac:cxnSpMk id="8" creationId="{D1B787A8-0D67-4B7E-9B48-86BD906AB6B5}"/>
          </ac:cxnSpMkLst>
        </pc:cxnChg>
        <pc:cxnChg chg="add">
          <ac:chgData name="Serhat Güler" userId="5f4a0f55-7448-4c63-8c23-60b31a8afec3" providerId="ADAL" clId="{AF6143E4-71D0-4C3D-9455-E72EA48E9CED}" dt="2022-03-31T13:15:46.235" v="464" actId="26606"/>
          <ac:cxnSpMkLst>
            <pc:docMk/>
            <pc:sldMk cId="2737202580" sldId="258"/>
            <ac:cxnSpMk id="12" creationId="{56020367-4FD5-4596-8E10-C5F095CD8DBF}"/>
          </ac:cxnSpMkLst>
        </pc:cxnChg>
      </pc:sldChg>
      <pc:sldChg chg="addSp delSp modSp mod">
        <pc:chgData name="Serhat Güler" userId="5f4a0f55-7448-4c63-8c23-60b31a8afec3" providerId="ADAL" clId="{AF6143E4-71D0-4C3D-9455-E72EA48E9CED}" dt="2022-03-31T13:27:40.779" v="1037" actId="20577"/>
        <pc:sldMkLst>
          <pc:docMk/>
          <pc:sldMk cId="2039218896" sldId="259"/>
        </pc:sldMkLst>
        <pc:spChg chg="mod">
          <ac:chgData name="Serhat Güler" userId="5f4a0f55-7448-4c63-8c23-60b31a8afec3" providerId="ADAL" clId="{AF6143E4-71D0-4C3D-9455-E72EA48E9CED}" dt="2022-03-31T13:26:47.309" v="1017" actId="1076"/>
          <ac:spMkLst>
            <pc:docMk/>
            <pc:sldMk cId="2039218896" sldId="259"/>
            <ac:spMk id="2" creationId="{ABB421C8-9E78-4AB3-A8DA-6E10C1352C80}"/>
          </ac:spMkLst>
        </pc:spChg>
        <pc:spChg chg="del mod">
          <ac:chgData name="Serhat Güler" userId="5f4a0f55-7448-4c63-8c23-60b31a8afec3" providerId="ADAL" clId="{AF6143E4-71D0-4C3D-9455-E72EA48E9CED}" dt="2022-03-31T13:26:26.762" v="1016" actId="26606"/>
          <ac:spMkLst>
            <pc:docMk/>
            <pc:sldMk cId="2039218896" sldId="259"/>
            <ac:spMk id="7" creationId="{9D8811DA-DD1D-472E-BD3D-685B14764EF9}"/>
          </ac:spMkLst>
        </pc:spChg>
        <pc:graphicFrameChg chg="add mod">
          <ac:chgData name="Serhat Güler" userId="5f4a0f55-7448-4c63-8c23-60b31a8afec3" providerId="ADAL" clId="{AF6143E4-71D0-4C3D-9455-E72EA48E9CED}" dt="2022-03-31T13:27:40.779" v="1037" actId="20577"/>
          <ac:graphicFrameMkLst>
            <pc:docMk/>
            <pc:sldMk cId="2039218896" sldId="259"/>
            <ac:graphicFrameMk id="14" creationId="{11D6EDAB-FB67-2F96-E10D-03F458ABB27E}"/>
          </ac:graphicFrameMkLst>
        </pc:graphicFrameChg>
      </pc:sldChg>
      <pc:sldChg chg="delSp add del setBg delDesignElem">
        <pc:chgData name="Serhat Güler" userId="5f4a0f55-7448-4c63-8c23-60b31a8afec3" providerId="ADAL" clId="{AF6143E4-71D0-4C3D-9455-E72EA48E9CED}" dt="2022-03-31T13:19:40.769" v="649" actId="47"/>
        <pc:sldMkLst>
          <pc:docMk/>
          <pc:sldMk cId="4085949110" sldId="259"/>
        </pc:sldMkLst>
        <pc:spChg chg="del">
          <ac:chgData name="Serhat Güler" userId="5f4a0f55-7448-4c63-8c23-60b31a8afec3" providerId="ADAL" clId="{AF6143E4-71D0-4C3D-9455-E72EA48E9CED}" dt="2022-03-31T13:19:28.334" v="643"/>
          <ac:spMkLst>
            <pc:docMk/>
            <pc:sldMk cId="4085949110" sldId="259"/>
            <ac:spMk id="10" creationId="{4E94261F-1ED3-4E90-88E6-13479144005B}"/>
          </ac:spMkLst>
        </pc:spChg>
        <pc:cxnChg chg="del">
          <ac:chgData name="Serhat Güler" userId="5f4a0f55-7448-4c63-8c23-60b31a8afec3" providerId="ADAL" clId="{AF6143E4-71D0-4C3D-9455-E72EA48E9CED}" dt="2022-03-31T13:19:28.334" v="643"/>
          <ac:cxnSpMkLst>
            <pc:docMk/>
            <pc:sldMk cId="4085949110" sldId="259"/>
            <ac:cxnSpMk id="8" creationId="{D1B787A8-0D67-4B7E-9B48-86BD906AB6B5}"/>
          </ac:cxnSpMkLst>
        </pc:cxnChg>
        <pc:cxnChg chg="del">
          <ac:chgData name="Serhat Güler" userId="5f4a0f55-7448-4c63-8c23-60b31a8afec3" providerId="ADAL" clId="{AF6143E4-71D0-4C3D-9455-E72EA48E9CED}" dt="2022-03-31T13:19:28.334" v="643"/>
          <ac:cxnSpMkLst>
            <pc:docMk/>
            <pc:sldMk cId="4085949110" sldId="259"/>
            <ac:cxnSpMk id="12" creationId="{56020367-4FD5-4596-8E10-C5F095CD8DBF}"/>
          </ac:cxnSpMkLst>
        </pc:cxnChg>
      </pc:sldChg>
      <pc:sldChg chg="addSp delSp modSp new mod setBg">
        <pc:chgData name="Serhat Güler" userId="5f4a0f55-7448-4c63-8c23-60b31a8afec3" providerId="ADAL" clId="{AF6143E4-71D0-4C3D-9455-E72EA48E9CED}" dt="2022-03-31T13:29:28.259" v="1090" actId="27636"/>
        <pc:sldMkLst>
          <pc:docMk/>
          <pc:sldMk cId="1447218786" sldId="260"/>
        </pc:sldMkLst>
        <pc:spChg chg="mod">
          <ac:chgData name="Serhat Güler" userId="5f4a0f55-7448-4c63-8c23-60b31a8afec3" providerId="ADAL" clId="{AF6143E4-71D0-4C3D-9455-E72EA48E9CED}" dt="2022-03-31T13:29:02.730" v="1066" actId="14100"/>
          <ac:spMkLst>
            <pc:docMk/>
            <pc:sldMk cId="1447218786" sldId="260"/>
            <ac:spMk id="2" creationId="{AEDA770B-B2EE-489B-AAE9-1085C23B0455}"/>
          </ac:spMkLst>
        </pc:spChg>
        <pc:spChg chg="del">
          <ac:chgData name="Serhat Güler" userId="5f4a0f55-7448-4c63-8c23-60b31a8afec3" providerId="ADAL" clId="{AF6143E4-71D0-4C3D-9455-E72EA48E9CED}" dt="2022-03-31T13:28:47.978" v="1039" actId="26606"/>
          <ac:spMkLst>
            <pc:docMk/>
            <pc:sldMk cId="1447218786" sldId="260"/>
            <ac:spMk id="3" creationId="{33D84D91-C01E-4E75-AB60-F0F0A34C10D4}"/>
          </ac:spMkLst>
        </pc:spChg>
        <pc:spChg chg="add mod">
          <ac:chgData name="Serhat Güler" userId="5f4a0f55-7448-4c63-8c23-60b31a8afec3" providerId="ADAL" clId="{AF6143E4-71D0-4C3D-9455-E72EA48E9CED}" dt="2022-03-31T13:29:28.259" v="1090" actId="27636"/>
          <ac:spMkLst>
            <pc:docMk/>
            <pc:sldMk cId="1447218786" sldId="260"/>
            <ac:spMk id="7" creationId="{64D8EE1C-19E0-42E7-895C-AC9D4D8E8EE9}"/>
          </ac:spMkLst>
        </pc:spChg>
        <pc:spChg chg="add">
          <ac:chgData name="Serhat Güler" userId="5f4a0f55-7448-4c63-8c23-60b31a8afec3" providerId="ADAL" clId="{AF6143E4-71D0-4C3D-9455-E72EA48E9CED}" dt="2022-03-31T13:28:47.978" v="1039" actId="26606"/>
          <ac:spMkLst>
            <pc:docMk/>
            <pc:sldMk cId="1447218786" sldId="260"/>
            <ac:spMk id="10" creationId="{5E7AA7E8-8006-4E1F-A566-FCF37EE6F35D}"/>
          </ac:spMkLst>
        </pc:spChg>
        <pc:cxnChg chg="add">
          <ac:chgData name="Serhat Güler" userId="5f4a0f55-7448-4c63-8c23-60b31a8afec3" providerId="ADAL" clId="{AF6143E4-71D0-4C3D-9455-E72EA48E9CED}" dt="2022-03-31T13:28:47.978" v="1039" actId="26606"/>
          <ac:cxnSpMkLst>
            <pc:docMk/>
            <pc:sldMk cId="1447218786" sldId="260"/>
            <ac:cxnSpMk id="8" creationId="{D1B787A8-0D67-4B7E-9B48-86BD906AB6B5}"/>
          </ac:cxnSpMkLst>
        </pc:cxnChg>
        <pc:cxnChg chg="add">
          <ac:chgData name="Serhat Güler" userId="5f4a0f55-7448-4c63-8c23-60b31a8afec3" providerId="ADAL" clId="{AF6143E4-71D0-4C3D-9455-E72EA48E9CED}" dt="2022-03-31T13:28:47.978" v="1039" actId="26606"/>
          <ac:cxnSpMkLst>
            <pc:docMk/>
            <pc:sldMk cId="1447218786" sldId="260"/>
            <ac:cxnSpMk id="12" creationId="{56020367-4FD5-4596-8E10-C5F095CD8DBF}"/>
          </ac:cxnSpMkLst>
        </pc:cxnChg>
      </pc:sldChg>
      <pc:sldChg chg="delSp add del setBg delDesignElem">
        <pc:chgData name="Serhat Güler" userId="5f4a0f55-7448-4c63-8c23-60b31a8afec3" providerId="ADAL" clId="{AF6143E4-71D0-4C3D-9455-E72EA48E9CED}" dt="2022-03-31T13:19:39.446" v="648" actId="47"/>
        <pc:sldMkLst>
          <pc:docMk/>
          <pc:sldMk cId="3424860322" sldId="260"/>
        </pc:sldMkLst>
        <pc:spChg chg="del">
          <ac:chgData name="Serhat Güler" userId="5f4a0f55-7448-4c63-8c23-60b31a8afec3" providerId="ADAL" clId="{AF6143E4-71D0-4C3D-9455-E72EA48E9CED}" dt="2022-03-31T13:19:36.910" v="647"/>
          <ac:spMkLst>
            <pc:docMk/>
            <pc:sldMk cId="3424860322" sldId="260"/>
            <ac:spMk id="10" creationId="{4E94261F-1ED3-4E90-88E6-13479144005B}"/>
          </ac:spMkLst>
        </pc:spChg>
        <pc:cxnChg chg="del">
          <ac:chgData name="Serhat Güler" userId="5f4a0f55-7448-4c63-8c23-60b31a8afec3" providerId="ADAL" clId="{AF6143E4-71D0-4C3D-9455-E72EA48E9CED}" dt="2022-03-31T13:19:36.910" v="647"/>
          <ac:cxnSpMkLst>
            <pc:docMk/>
            <pc:sldMk cId="3424860322" sldId="260"/>
            <ac:cxnSpMk id="8" creationId="{D1B787A8-0D67-4B7E-9B48-86BD906AB6B5}"/>
          </ac:cxnSpMkLst>
        </pc:cxnChg>
        <pc:cxnChg chg="del">
          <ac:chgData name="Serhat Güler" userId="5f4a0f55-7448-4c63-8c23-60b31a8afec3" providerId="ADAL" clId="{AF6143E4-71D0-4C3D-9455-E72EA48E9CED}" dt="2022-03-31T13:19:36.910" v="647"/>
          <ac:cxnSpMkLst>
            <pc:docMk/>
            <pc:sldMk cId="3424860322" sldId="260"/>
            <ac:cxnSpMk id="12" creationId="{56020367-4FD5-4596-8E10-C5F095CD8DBF}"/>
          </ac:cxnSpMkLst>
        </pc:cxnChg>
      </pc:sldChg>
      <pc:sldChg chg="addSp delSp modSp new mod setBg">
        <pc:chgData name="Serhat Güler" userId="5f4a0f55-7448-4c63-8c23-60b31a8afec3" providerId="ADAL" clId="{AF6143E4-71D0-4C3D-9455-E72EA48E9CED}" dt="2022-03-31T13:44:40.606" v="1556" actId="20577"/>
        <pc:sldMkLst>
          <pc:docMk/>
          <pc:sldMk cId="136581760" sldId="261"/>
        </pc:sldMkLst>
        <pc:spChg chg="mod">
          <ac:chgData name="Serhat Güler" userId="5f4a0f55-7448-4c63-8c23-60b31a8afec3" providerId="ADAL" clId="{AF6143E4-71D0-4C3D-9455-E72EA48E9CED}" dt="2022-03-31T13:44:19.108" v="1495" actId="26606"/>
          <ac:spMkLst>
            <pc:docMk/>
            <pc:sldMk cId="136581760" sldId="261"/>
            <ac:spMk id="2" creationId="{9FC02964-1EDC-4FB5-B871-4229C8404B10}"/>
          </ac:spMkLst>
        </pc:spChg>
        <pc:spChg chg="del mod">
          <ac:chgData name="Serhat Güler" userId="5f4a0f55-7448-4c63-8c23-60b31a8afec3" providerId="ADAL" clId="{AF6143E4-71D0-4C3D-9455-E72EA48E9CED}" dt="2022-03-31T13:44:19.108" v="1495" actId="26606"/>
          <ac:spMkLst>
            <pc:docMk/>
            <pc:sldMk cId="136581760" sldId="261"/>
            <ac:spMk id="3" creationId="{075454EB-3957-42AD-AFB6-A0B4E1A1C622}"/>
          </ac:spMkLst>
        </pc:spChg>
        <pc:spChg chg="add">
          <ac:chgData name="Serhat Güler" userId="5f4a0f55-7448-4c63-8c23-60b31a8afec3" providerId="ADAL" clId="{AF6143E4-71D0-4C3D-9455-E72EA48E9CED}" dt="2022-03-31T13:44:19.108" v="1495" actId="26606"/>
          <ac:spMkLst>
            <pc:docMk/>
            <pc:sldMk cId="136581760" sldId="261"/>
            <ac:spMk id="9" creationId="{16AC3602-3348-4F31-9E43-076B03514ECB}"/>
          </ac:spMkLst>
        </pc:spChg>
        <pc:spChg chg="add">
          <ac:chgData name="Serhat Güler" userId="5f4a0f55-7448-4c63-8c23-60b31a8afec3" providerId="ADAL" clId="{AF6143E4-71D0-4C3D-9455-E72EA48E9CED}" dt="2022-03-31T13:44:19.108" v="1495" actId="26606"/>
          <ac:spMkLst>
            <pc:docMk/>
            <pc:sldMk cId="136581760" sldId="261"/>
            <ac:spMk id="13" creationId="{394094B0-A6C9-44BE-9042-66EF0612F625}"/>
          </ac:spMkLst>
        </pc:spChg>
        <pc:spChg chg="add">
          <ac:chgData name="Serhat Güler" userId="5f4a0f55-7448-4c63-8c23-60b31a8afec3" providerId="ADAL" clId="{AF6143E4-71D0-4C3D-9455-E72EA48E9CED}" dt="2022-03-31T13:44:19.108" v="1495" actId="26606"/>
          <ac:spMkLst>
            <pc:docMk/>
            <pc:sldMk cId="136581760" sldId="261"/>
            <ac:spMk id="15" creationId="{64C2CA96-0B16-4AA7-B340-33044D238597}"/>
          </ac:spMkLst>
        </pc:spChg>
        <pc:spChg chg="add">
          <ac:chgData name="Serhat Güler" userId="5f4a0f55-7448-4c63-8c23-60b31a8afec3" providerId="ADAL" clId="{AF6143E4-71D0-4C3D-9455-E72EA48E9CED}" dt="2022-03-31T13:44:19.108" v="1495" actId="26606"/>
          <ac:spMkLst>
            <pc:docMk/>
            <pc:sldMk cId="136581760" sldId="261"/>
            <ac:spMk id="17" creationId="{1D50D7A8-F1D5-4306-8A9B-DD7A73EB8BCE}"/>
          </ac:spMkLst>
        </pc:spChg>
        <pc:graphicFrameChg chg="add mod">
          <ac:chgData name="Serhat Güler" userId="5f4a0f55-7448-4c63-8c23-60b31a8afec3" providerId="ADAL" clId="{AF6143E4-71D0-4C3D-9455-E72EA48E9CED}" dt="2022-03-31T13:44:40.606" v="1556" actId="20577"/>
          <ac:graphicFrameMkLst>
            <pc:docMk/>
            <pc:sldMk cId="136581760" sldId="261"/>
            <ac:graphicFrameMk id="5" creationId="{54632343-A4EA-850D-D79D-2C168125E154}"/>
          </ac:graphicFrameMkLst>
        </pc:graphicFrameChg>
        <pc:cxnChg chg="add">
          <ac:chgData name="Serhat Güler" userId="5f4a0f55-7448-4c63-8c23-60b31a8afec3" providerId="ADAL" clId="{AF6143E4-71D0-4C3D-9455-E72EA48E9CED}" dt="2022-03-31T13:44:19.108" v="1495" actId="26606"/>
          <ac:cxnSpMkLst>
            <pc:docMk/>
            <pc:sldMk cId="136581760" sldId="261"/>
            <ac:cxnSpMk id="11" creationId="{94169334-264D-4176-8BDE-037249A61B4E}"/>
          </ac:cxnSpMkLst>
        </pc:cxnChg>
      </pc:sldChg>
      <pc:sldChg chg="addSp delSp modSp new mod setBg">
        <pc:chgData name="Serhat Güler" userId="5f4a0f55-7448-4c63-8c23-60b31a8afec3" providerId="ADAL" clId="{AF6143E4-71D0-4C3D-9455-E72EA48E9CED}" dt="2022-03-31T13:46:54.107" v="1580" actId="1076"/>
        <pc:sldMkLst>
          <pc:docMk/>
          <pc:sldMk cId="3210651527" sldId="262"/>
        </pc:sldMkLst>
        <pc:spChg chg="mod">
          <ac:chgData name="Serhat Güler" userId="5f4a0f55-7448-4c63-8c23-60b31a8afec3" providerId="ADAL" clId="{AF6143E4-71D0-4C3D-9455-E72EA48E9CED}" dt="2022-03-31T13:32:50.638" v="1176" actId="14100"/>
          <ac:spMkLst>
            <pc:docMk/>
            <pc:sldMk cId="3210651527" sldId="262"/>
            <ac:spMk id="2" creationId="{46C953B0-99F9-4119-871F-493C11AD5834}"/>
          </ac:spMkLst>
        </pc:spChg>
        <pc:spChg chg="mod">
          <ac:chgData name="Serhat Güler" userId="5f4a0f55-7448-4c63-8c23-60b31a8afec3" providerId="ADAL" clId="{AF6143E4-71D0-4C3D-9455-E72EA48E9CED}" dt="2022-03-31T13:41:40.122" v="1450" actId="1076"/>
          <ac:spMkLst>
            <pc:docMk/>
            <pc:sldMk cId="3210651527" sldId="262"/>
            <ac:spMk id="3" creationId="{69CC12BF-54C3-4483-A7D6-6AEB18AB418E}"/>
          </ac:spMkLst>
        </pc:spChg>
        <pc:spChg chg="add mod">
          <ac:chgData name="Serhat Güler" userId="5f4a0f55-7448-4c63-8c23-60b31a8afec3" providerId="ADAL" clId="{AF6143E4-71D0-4C3D-9455-E72EA48E9CED}" dt="2022-03-31T13:46:02.601" v="1577" actId="14100"/>
          <ac:spMkLst>
            <pc:docMk/>
            <pc:sldMk cId="3210651527" sldId="262"/>
            <ac:spMk id="4" creationId="{0C8BD545-2E00-4D3C-BDF6-6773539374C1}"/>
          </ac:spMkLst>
        </pc:spChg>
        <pc:spChg chg="add">
          <ac:chgData name="Serhat Güler" userId="5f4a0f55-7448-4c63-8c23-60b31a8afec3" providerId="ADAL" clId="{AF6143E4-71D0-4C3D-9455-E72EA48E9CED}" dt="2022-03-31T13:32:26.596" v="1120" actId="26606"/>
          <ac:spMkLst>
            <pc:docMk/>
            <pc:sldMk cId="3210651527" sldId="262"/>
            <ac:spMk id="8" creationId="{A2679492-7988-4050-9056-542444452411}"/>
          </ac:spMkLst>
        </pc:spChg>
        <pc:spChg chg="add">
          <ac:chgData name="Serhat Güler" userId="5f4a0f55-7448-4c63-8c23-60b31a8afec3" providerId="ADAL" clId="{AF6143E4-71D0-4C3D-9455-E72EA48E9CED}" dt="2022-03-31T13:32:26.596" v="1120" actId="26606"/>
          <ac:spMkLst>
            <pc:docMk/>
            <pc:sldMk cId="3210651527" sldId="262"/>
            <ac:spMk id="10" creationId="{B091B163-7D61-4891-ABCF-5C13D9C418D0}"/>
          </ac:spMkLst>
        </pc:spChg>
        <pc:spChg chg="add">
          <ac:chgData name="Serhat Güler" userId="5f4a0f55-7448-4c63-8c23-60b31a8afec3" providerId="ADAL" clId="{AF6143E4-71D0-4C3D-9455-E72EA48E9CED}" dt="2022-03-31T13:32:26.596" v="1120" actId="26606"/>
          <ac:spMkLst>
            <pc:docMk/>
            <pc:sldMk cId="3210651527" sldId="262"/>
            <ac:spMk id="12" creationId="{6CB927A4-E432-4310-9CD5-E89FF5063179}"/>
          </ac:spMkLst>
        </pc:spChg>
        <pc:spChg chg="add">
          <ac:chgData name="Serhat Güler" userId="5f4a0f55-7448-4c63-8c23-60b31a8afec3" providerId="ADAL" clId="{AF6143E4-71D0-4C3D-9455-E72EA48E9CED}" dt="2022-03-31T13:32:26.596" v="1120" actId="26606"/>
          <ac:spMkLst>
            <pc:docMk/>
            <pc:sldMk cId="3210651527" sldId="262"/>
            <ac:spMk id="14" creationId="{E3020543-B24B-4EC4-8FFC-8DD88EEA91A8}"/>
          </ac:spMkLst>
        </pc:spChg>
        <pc:spChg chg="add">
          <ac:chgData name="Serhat Güler" userId="5f4a0f55-7448-4c63-8c23-60b31a8afec3" providerId="ADAL" clId="{AF6143E4-71D0-4C3D-9455-E72EA48E9CED}" dt="2022-03-31T13:32:26.596" v="1120" actId="26606"/>
          <ac:spMkLst>
            <pc:docMk/>
            <pc:sldMk cId="3210651527" sldId="262"/>
            <ac:spMk id="16" creationId="{1453BF6C-B012-48B7-B4E8-6D7AC7C27D02}"/>
          </ac:spMkLst>
        </pc:spChg>
        <pc:picChg chg="add mod">
          <ac:chgData name="Serhat Güler" userId="5f4a0f55-7448-4c63-8c23-60b31a8afec3" providerId="ADAL" clId="{AF6143E4-71D0-4C3D-9455-E72EA48E9CED}" dt="2022-03-31T13:40:07.929" v="1423" actId="1076"/>
          <ac:picMkLst>
            <pc:docMk/>
            <pc:sldMk cId="3210651527" sldId="262"/>
            <ac:picMk id="11" creationId="{04A90FD6-0C6E-452A-BEEC-08DE1D0D8071}"/>
          </ac:picMkLst>
        </pc:picChg>
        <pc:picChg chg="add del mod">
          <ac:chgData name="Serhat Güler" userId="5f4a0f55-7448-4c63-8c23-60b31a8afec3" providerId="ADAL" clId="{AF6143E4-71D0-4C3D-9455-E72EA48E9CED}" dt="2022-03-31T13:38:57.197" v="1403"/>
          <ac:picMkLst>
            <pc:docMk/>
            <pc:sldMk cId="3210651527" sldId="262"/>
            <ac:picMk id="1026" creationId="{33A4C0B6-F6BE-4334-A780-001CB6D116EF}"/>
          </ac:picMkLst>
        </pc:picChg>
        <pc:picChg chg="add mod">
          <ac:chgData name="Serhat Güler" userId="5f4a0f55-7448-4c63-8c23-60b31a8afec3" providerId="ADAL" clId="{AF6143E4-71D0-4C3D-9455-E72EA48E9CED}" dt="2022-03-31T13:41:01.400" v="1428" actId="1076"/>
          <ac:picMkLst>
            <pc:docMk/>
            <pc:sldMk cId="3210651527" sldId="262"/>
            <ac:picMk id="1028" creationId="{35314F1E-EEB1-446A-9FBE-5D3E8D2043A5}"/>
          </ac:picMkLst>
        </pc:picChg>
        <pc:picChg chg="add mod">
          <ac:chgData name="Serhat Güler" userId="5f4a0f55-7448-4c63-8c23-60b31a8afec3" providerId="ADAL" clId="{AF6143E4-71D0-4C3D-9455-E72EA48E9CED}" dt="2022-03-31T13:46:54.107" v="1580" actId="1076"/>
          <ac:picMkLst>
            <pc:docMk/>
            <pc:sldMk cId="3210651527" sldId="262"/>
            <ac:picMk id="1030" creationId="{1D0C1F90-CD3D-4F22-94B6-048FC60FD862}"/>
          </ac:picMkLst>
        </pc:picChg>
        <pc:cxnChg chg="add">
          <ac:chgData name="Serhat Güler" userId="5f4a0f55-7448-4c63-8c23-60b31a8afec3" providerId="ADAL" clId="{AF6143E4-71D0-4C3D-9455-E72EA48E9CED}" dt="2022-03-31T13:32:26.596" v="1120" actId="26606"/>
          <ac:cxnSpMkLst>
            <pc:docMk/>
            <pc:sldMk cId="3210651527" sldId="262"/>
            <ac:cxnSpMk id="18" creationId="{C49DA8F6-BCC1-4447-B54C-57856834B94B}"/>
          </ac:cxnSpMkLst>
        </pc:cxnChg>
      </pc:sldChg>
      <pc:sldChg chg="addSp delSp modSp new mod setBg addAnim delAnim">
        <pc:chgData name="Serhat Güler" userId="5f4a0f55-7448-4c63-8c23-60b31a8afec3" providerId="ADAL" clId="{AF6143E4-71D0-4C3D-9455-E72EA48E9CED}" dt="2022-03-31T13:44:08.093" v="1494" actId="20577"/>
        <pc:sldMkLst>
          <pc:docMk/>
          <pc:sldMk cId="1052057719" sldId="263"/>
        </pc:sldMkLst>
        <pc:spChg chg="mod">
          <ac:chgData name="Serhat Güler" userId="5f4a0f55-7448-4c63-8c23-60b31a8afec3" providerId="ADAL" clId="{AF6143E4-71D0-4C3D-9455-E72EA48E9CED}" dt="2022-03-31T13:44:08.093" v="1494" actId="20577"/>
          <ac:spMkLst>
            <pc:docMk/>
            <pc:sldMk cId="1052057719" sldId="263"/>
            <ac:spMk id="2" creationId="{BF08C757-B43A-4C57-BA96-52F1E64401FB}"/>
          </ac:spMkLst>
        </pc:spChg>
        <pc:spChg chg="del">
          <ac:chgData name="Serhat Güler" userId="5f4a0f55-7448-4c63-8c23-60b31a8afec3" providerId="ADAL" clId="{AF6143E4-71D0-4C3D-9455-E72EA48E9CED}" dt="2022-03-31T13:43:37.234" v="1452" actId="26606"/>
          <ac:spMkLst>
            <pc:docMk/>
            <pc:sldMk cId="1052057719" sldId="263"/>
            <ac:spMk id="3" creationId="{E3FBB035-851C-455E-9786-31E30137DB21}"/>
          </ac:spMkLst>
        </pc:spChg>
        <pc:spChg chg="add del">
          <ac:chgData name="Serhat Güler" userId="5f4a0f55-7448-4c63-8c23-60b31a8afec3" providerId="ADAL" clId="{AF6143E4-71D0-4C3D-9455-E72EA48E9CED}" dt="2022-03-31T13:44:02.447" v="1493" actId="26606"/>
          <ac:spMkLst>
            <pc:docMk/>
            <pc:sldMk cId="1052057719" sldId="263"/>
            <ac:spMk id="10" creationId="{1A3C89F8-0D2F-47FF-B903-151248265F47}"/>
          </ac:spMkLst>
        </pc:spChg>
        <pc:spChg chg="add del">
          <ac:chgData name="Serhat Güler" userId="5f4a0f55-7448-4c63-8c23-60b31a8afec3" providerId="ADAL" clId="{AF6143E4-71D0-4C3D-9455-E72EA48E9CED}" dt="2022-03-31T13:44:02.447" v="1493" actId="26606"/>
          <ac:spMkLst>
            <pc:docMk/>
            <pc:sldMk cId="1052057719" sldId="263"/>
            <ac:spMk id="12" creationId="{C5CB530E-515E-412C-9DF1-5F8FFBD6F383}"/>
          </ac:spMkLst>
        </pc:spChg>
        <pc:spChg chg="add del">
          <ac:chgData name="Serhat Güler" userId="5f4a0f55-7448-4c63-8c23-60b31a8afec3" providerId="ADAL" clId="{AF6143E4-71D0-4C3D-9455-E72EA48E9CED}" dt="2022-03-31T13:44:02.447" v="1493" actId="26606"/>
          <ac:spMkLst>
            <pc:docMk/>
            <pc:sldMk cId="1052057719" sldId="263"/>
            <ac:spMk id="14" creationId="{712D4376-A578-4FF1-94FC-245E7A6A489F}"/>
          </ac:spMkLst>
        </pc:spChg>
        <pc:spChg chg="add del">
          <ac:chgData name="Serhat Güler" userId="5f4a0f55-7448-4c63-8c23-60b31a8afec3" providerId="ADAL" clId="{AF6143E4-71D0-4C3D-9455-E72EA48E9CED}" dt="2022-03-31T13:44:02.447" v="1493" actId="26606"/>
          <ac:spMkLst>
            <pc:docMk/>
            <pc:sldMk cId="1052057719" sldId="263"/>
            <ac:spMk id="16" creationId="{AEA7509D-F04F-40CB-A0B3-EEF16499CC9F}"/>
          </ac:spMkLst>
        </pc:spChg>
        <pc:spChg chg="add del">
          <ac:chgData name="Serhat Güler" userId="5f4a0f55-7448-4c63-8c23-60b31a8afec3" providerId="ADAL" clId="{AF6143E4-71D0-4C3D-9455-E72EA48E9CED}" dt="2022-03-31T13:44:02.447" v="1493" actId="26606"/>
          <ac:spMkLst>
            <pc:docMk/>
            <pc:sldMk cId="1052057719" sldId="263"/>
            <ac:spMk id="20" creationId="{508BEF50-7B1E-49A4-BC19-5F4F1D755E64}"/>
          </ac:spMkLst>
        </pc:spChg>
        <pc:spChg chg="add del">
          <ac:chgData name="Serhat Güler" userId="5f4a0f55-7448-4c63-8c23-60b31a8afec3" providerId="ADAL" clId="{AF6143E4-71D0-4C3D-9455-E72EA48E9CED}" dt="2022-03-31T13:44:02.447" v="1493" actId="26606"/>
          <ac:spMkLst>
            <pc:docMk/>
            <pc:sldMk cId="1052057719" sldId="263"/>
            <ac:spMk id="22" creationId="{3FBAD350-5664-4811-A208-657FB882D350}"/>
          </ac:spMkLst>
        </pc:spChg>
        <pc:spChg chg="add del">
          <ac:chgData name="Serhat Güler" userId="5f4a0f55-7448-4c63-8c23-60b31a8afec3" providerId="ADAL" clId="{AF6143E4-71D0-4C3D-9455-E72EA48E9CED}" dt="2022-03-31T13:44:02.447" v="1493" actId="26606"/>
          <ac:spMkLst>
            <pc:docMk/>
            <pc:sldMk cId="1052057719" sldId="263"/>
            <ac:spMk id="24" creationId="{C39ADB8F-D187-49D7-BDCF-C1B6DC727068}"/>
          </ac:spMkLst>
        </pc:spChg>
        <pc:spChg chg="add del">
          <ac:chgData name="Serhat Güler" userId="5f4a0f55-7448-4c63-8c23-60b31a8afec3" providerId="ADAL" clId="{AF6143E4-71D0-4C3D-9455-E72EA48E9CED}" dt="2022-03-31T13:44:02.437" v="1492" actId="26606"/>
          <ac:spMkLst>
            <pc:docMk/>
            <pc:sldMk cId="1052057719" sldId="263"/>
            <ac:spMk id="31" creationId="{8F9CBE3F-79A8-4F8F-88D9-DAD03D0D281F}"/>
          </ac:spMkLst>
        </pc:spChg>
        <pc:spChg chg="add del">
          <ac:chgData name="Serhat Güler" userId="5f4a0f55-7448-4c63-8c23-60b31a8afec3" providerId="ADAL" clId="{AF6143E4-71D0-4C3D-9455-E72EA48E9CED}" dt="2022-03-31T13:44:02.437" v="1492" actId="26606"/>
          <ac:spMkLst>
            <pc:docMk/>
            <pc:sldMk cId="1052057719" sldId="263"/>
            <ac:spMk id="33" creationId="{508BEF50-7B1E-49A4-BC19-5F4F1D755E64}"/>
          </ac:spMkLst>
        </pc:spChg>
        <pc:spChg chg="add del">
          <ac:chgData name="Serhat Güler" userId="5f4a0f55-7448-4c63-8c23-60b31a8afec3" providerId="ADAL" clId="{AF6143E4-71D0-4C3D-9455-E72EA48E9CED}" dt="2022-03-31T13:44:02.437" v="1492" actId="26606"/>
          <ac:spMkLst>
            <pc:docMk/>
            <pc:sldMk cId="1052057719" sldId="263"/>
            <ac:spMk id="35" creationId="{C5CB530E-515E-412C-9DF1-5F8FFBD6F383}"/>
          </ac:spMkLst>
        </pc:spChg>
        <pc:spChg chg="add del">
          <ac:chgData name="Serhat Güler" userId="5f4a0f55-7448-4c63-8c23-60b31a8afec3" providerId="ADAL" clId="{AF6143E4-71D0-4C3D-9455-E72EA48E9CED}" dt="2022-03-31T13:44:02.437" v="1492" actId="26606"/>
          <ac:spMkLst>
            <pc:docMk/>
            <pc:sldMk cId="1052057719" sldId="263"/>
            <ac:spMk id="37" creationId="{AEA7509D-F04F-40CB-A0B3-EEF16499CC9F}"/>
          </ac:spMkLst>
        </pc:spChg>
        <pc:spChg chg="add del">
          <ac:chgData name="Serhat Güler" userId="5f4a0f55-7448-4c63-8c23-60b31a8afec3" providerId="ADAL" clId="{AF6143E4-71D0-4C3D-9455-E72EA48E9CED}" dt="2022-03-31T13:44:02.437" v="1492" actId="26606"/>
          <ac:spMkLst>
            <pc:docMk/>
            <pc:sldMk cId="1052057719" sldId="263"/>
            <ac:spMk id="39" creationId="{C39ADB8F-D187-49D7-BDCF-C1B6DC727068}"/>
          </ac:spMkLst>
        </pc:spChg>
        <pc:spChg chg="add del">
          <ac:chgData name="Serhat Güler" userId="5f4a0f55-7448-4c63-8c23-60b31a8afec3" providerId="ADAL" clId="{AF6143E4-71D0-4C3D-9455-E72EA48E9CED}" dt="2022-03-31T13:44:02.437" v="1492" actId="26606"/>
          <ac:spMkLst>
            <pc:docMk/>
            <pc:sldMk cId="1052057719" sldId="263"/>
            <ac:spMk id="41" creationId="{712D4376-A578-4FF1-94FC-245E7A6A489F}"/>
          </ac:spMkLst>
        </pc:spChg>
        <pc:spChg chg="add del">
          <ac:chgData name="Serhat Güler" userId="5f4a0f55-7448-4c63-8c23-60b31a8afec3" providerId="ADAL" clId="{AF6143E4-71D0-4C3D-9455-E72EA48E9CED}" dt="2022-03-31T13:44:02.437" v="1492" actId="26606"/>
          <ac:spMkLst>
            <pc:docMk/>
            <pc:sldMk cId="1052057719" sldId="263"/>
            <ac:spMk id="43" creationId="{3FBAD350-5664-4811-A208-657FB882D350}"/>
          </ac:spMkLst>
        </pc:spChg>
        <pc:spChg chg="add">
          <ac:chgData name="Serhat Güler" userId="5f4a0f55-7448-4c63-8c23-60b31a8afec3" providerId="ADAL" clId="{AF6143E4-71D0-4C3D-9455-E72EA48E9CED}" dt="2022-03-31T13:44:02.447" v="1493" actId="26606"/>
          <ac:spMkLst>
            <pc:docMk/>
            <pc:sldMk cId="1052057719" sldId="263"/>
            <ac:spMk id="48" creationId="{9A3F5928-D955-456A-97B5-AA390B8CE9D5}"/>
          </ac:spMkLst>
        </pc:spChg>
        <pc:spChg chg="add">
          <ac:chgData name="Serhat Güler" userId="5f4a0f55-7448-4c63-8c23-60b31a8afec3" providerId="ADAL" clId="{AF6143E4-71D0-4C3D-9455-E72EA48E9CED}" dt="2022-03-31T13:44:02.447" v="1493" actId="26606"/>
          <ac:spMkLst>
            <pc:docMk/>
            <pc:sldMk cId="1052057719" sldId="263"/>
            <ac:spMk id="50" creationId="{C5CB530E-515E-412C-9DF1-5F8FFBD6F383}"/>
          </ac:spMkLst>
        </pc:spChg>
        <pc:spChg chg="add">
          <ac:chgData name="Serhat Güler" userId="5f4a0f55-7448-4c63-8c23-60b31a8afec3" providerId="ADAL" clId="{AF6143E4-71D0-4C3D-9455-E72EA48E9CED}" dt="2022-03-31T13:44:02.447" v="1493" actId="26606"/>
          <ac:spMkLst>
            <pc:docMk/>
            <pc:sldMk cId="1052057719" sldId="263"/>
            <ac:spMk id="51" creationId="{712D4376-A578-4FF1-94FC-245E7A6A489F}"/>
          </ac:spMkLst>
        </pc:spChg>
        <pc:spChg chg="add">
          <ac:chgData name="Serhat Güler" userId="5f4a0f55-7448-4c63-8c23-60b31a8afec3" providerId="ADAL" clId="{AF6143E4-71D0-4C3D-9455-E72EA48E9CED}" dt="2022-03-31T13:44:02.447" v="1493" actId="26606"/>
          <ac:spMkLst>
            <pc:docMk/>
            <pc:sldMk cId="1052057719" sldId="263"/>
            <ac:spMk id="52" creationId="{AEA7509D-F04F-40CB-A0B3-EEF16499CC9F}"/>
          </ac:spMkLst>
        </pc:spChg>
        <pc:cxnChg chg="add del">
          <ac:chgData name="Serhat Güler" userId="5f4a0f55-7448-4c63-8c23-60b31a8afec3" providerId="ADAL" clId="{AF6143E4-71D0-4C3D-9455-E72EA48E9CED}" dt="2022-03-31T13:44:02.447" v="1493" actId="26606"/>
          <ac:cxnSpMkLst>
            <pc:docMk/>
            <pc:sldMk cId="1052057719" sldId="263"/>
            <ac:cxnSpMk id="8" creationId="{D1B787A8-0D67-4B7E-9B48-86BD906AB6B5}"/>
          </ac:cxnSpMkLst>
        </pc:cxnChg>
        <pc:cxnChg chg="add del">
          <ac:chgData name="Serhat Güler" userId="5f4a0f55-7448-4c63-8c23-60b31a8afec3" providerId="ADAL" clId="{AF6143E4-71D0-4C3D-9455-E72EA48E9CED}" dt="2022-03-31T13:44:02.447" v="1493" actId="26606"/>
          <ac:cxnSpMkLst>
            <pc:docMk/>
            <pc:sldMk cId="1052057719" sldId="263"/>
            <ac:cxnSpMk id="18" creationId="{56020367-4FD5-4596-8E10-C5F095CD8DBF}"/>
          </ac:cxnSpMkLst>
        </pc:cxnChg>
        <pc:cxnChg chg="add del">
          <ac:chgData name="Serhat Güler" userId="5f4a0f55-7448-4c63-8c23-60b31a8afec3" providerId="ADAL" clId="{AF6143E4-71D0-4C3D-9455-E72EA48E9CED}" dt="2022-03-31T13:44:02.437" v="1492" actId="26606"/>
          <ac:cxnSpMkLst>
            <pc:docMk/>
            <pc:sldMk cId="1052057719" sldId="263"/>
            <ac:cxnSpMk id="29" creationId="{D1B787A8-0D67-4B7E-9B48-86BD906AB6B5}"/>
          </ac:cxnSpMkLst>
        </pc:cxnChg>
        <pc:cxnChg chg="add del">
          <ac:chgData name="Serhat Güler" userId="5f4a0f55-7448-4c63-8c23-60b31a8afec3" providerId="ADAL" clId="{AF6143E4-71D0-4C3D-9455-E72EA48E9CED}" dt="2022-03-31T13:44:02.437" v="1492" actId="26606"/>
          <ac:cxnSpMkLst>
            <pc:docMk/>
            <pc:sldMk cId="1052057719" sldId="263"/>
            <ac:cxnSpMk id="45" creationId="{56020367-4FD5-4596-8E10-C5F095CD8DBF}"/>
          </ac:cxnSpMkLst>
        </pc:cxnChg>
        <pc:cxnChg chg="add">
          <ac:chgData name="Serhat Güler" userId="5f4a0f55-7448-4c63-8c23-60b31a8afec3" providerId="ADAL" clId="{AF6143E4-71D0-4C3D-9455-E72EA48E9CED}" dt="2022-03-31T13:44:02.447" v="1493" actId="26606"/>
          <ac:cxnSpMkLst>
            <pc:docMk/>
            <pc:sldMk cId="1052057719" sldId="263"/>
            <ac:cxnSpMk id="47" creationId="{D1B787A8-0D67-4B7E-9B48-86BD906AB6B5}"/>
          </ac:cxnSpMkLst>
        </pc:cxnChg>
        <pc:cxnChg chg="add">
          <ac:chgData name="Serhat Güler" userId="5f4a0f55-7448-4c63-8c23-60b31a8afec3" providerId="ADAL" clId="{AF6143E4-71D0-4C3D-9455-E72EA48E9CED}" dt="2022-03-31T13:44:02.447" v="1493" actId="26606"/>
          <ac:cxnSpMkLst>
            <pc:docMk/>
            <pc:sldMk cId="1052057719" sldId="263"/>
            <ac:cxnSpMk id="49" creationId="{56020367-4FD5-4596-8E10-C5F095CD8DBF}"/>
          </ac:cxnSpMkLst>
        </pc:cxnChg>
      </pc:sldChg>
      <pc:sldMasterChg chg="del delSldLayout">
        <pc:chgData name="Serhat Güler" userId="5f4a0f55-7448-4c63-8c23-60b31a8afec3" providerId="ADAL" clId="{AF6143E4-71D0-4C3D-9455-E72EA48E9CED}" dt="2022-03-31T13:02:41.628" v="1" actId="26606"/>
        <pc:sldMasterMkLst>
          <pc:docMk/>
          <pc:sldMasterMk cId="471167048" sldId="2147483648"/>
        </pc:sldMasterMkLst>
        <pc:sldLayoutChg chg="del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471167048" sldId="2147483648"/>
            <pc:sldLayoutMk cId="705376843" sldId="2147483649"/>
          </pc:sldLayoutMkLst>
        </pc:sldLayoutChg>
        <pc:sldLayoutChg chg="del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471167048" sldId="2147483648"/>
            <pc:sldLayoutMk cId="448021710" sldId="2147483650"/>
          </pc:sldLayoutMkLst>
        </pc:sldLayoutChg>
        <pc:sldLayoutChg chg="del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471167048" sldId="2147483648"/>
            <pc:sldLayoutMk cId="702429601" sldId="2147483651"/>
          </pc:sldLayoutMkLst>
        </pc:sldLayoutChg>
        <pc:sldLayoutChg chg="del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471167048" sldId="2147483648"/>
            <pc:sldLayoutMk cId="3547806371" sldId="2147483652"/>
          </pc:sldLayoutMkLst>
        </pc:sldLayoutChg>
        <pc:sldLayoutChg chg="del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471167048" sldId="2147483648"/>
            <pc:sldLayoutMk cId="880746307" sldId="2147483653"/>
          </pc:sldLayoutMkLst>
        </pc:sldLayoutChg>
        <pc:sldLayoutChg chg="del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471167048" sldId="2147483648"/>
            <pc:sldLayoutMk cId="499086622" sldId="2147483654"/>
          </pc:sldLayoutMkLst>
        </pc:sldLayoutChg>
        <pc:sldLayoutChg chg="del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471167048" sldId="2147483648"/>
            <pc:sldLayoutMk cId="2157828074" sldId="2147483655"/>
          </pc:sldLayoutMkLst>
        </pc:sldLayoutChg>
        <pc:sldLayoutChg chg="del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471167048" sldId="2147483648"/>
            <pc:sldLayoutMk cId="247137403" sldId="2147483656"/>
          </pc:sldLayoutMkLst>
        </pc:sldLayoutChg>
        <pc:sldLayoutChg chg="del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471167048" sldId="2147483648"/>
            <pc:sldLayoutMk cId="2139931002" sldId="2147483657"/>
          </pc:sldLayoutMkLst>
        </pc:sldLayoutChg>
        <pc:sldLayoutChg chg="del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471167048" sldId="2147483648"/>
            <pc:sldLayoutMk cId="3641315463" sldId="2147483658"/>
          </pc:sldLayoutMkLst>
        </pc:sldLayoutChg>
        <pc:sldLayoutChg chg="del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471167048" sldId="2147483648"/>
            <pc:sldLayoutMk cId="2964709739" sldId="2147483659"/>
          </pc:sldLayoutMkLst>
        </pc:sldLayoutChg>
      </pc:sldMasterChg>
      <pc:sldMasterChg chg="add addSldLayout">
        <pc:chgData name="Serhat Güler" userId="5f4a0f55-7448-4c63-8c23-60b31a8afec3" providerId="ADAL" clId="{AF6143E4-71D0-4C3D-9455-E72EA48E9CED}" dt="2022-03-31T13:02:41.628" v="1" actId="26606"/>
        <pc:sldMasterMkLst>
          <pc:docMk/>
          <pc:sldMasterMk cId="3651813589" sldId="2147483696"/>
        </pc:sldMasterMkLst>
        <pc:sldLayoutChg chg="add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3651813589" sldId="2147483696"/>
            <pc:sldLayoutMk cId="3737971066" sldId="2147483685"/>
          </pc:sldLayoutMkLst>
        </pc:sldLayoutChg>
        <pc:sldLayoutChg chg="add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3651813589" sldId="2147483696"/>
            <pc:sldLayoutMk cId="823655556" sldId="2147483686"/>
          </pc:sldLayoutMkLst>
        </pc:sldLayoutChg>
        <pc:sldLayoutChg chg="add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3651813589" sldId="2147483696"/>
            <pc:sldLayoutMk cId="2451393445" sldId="2147483687"/>
          </pc:sldLayoutMkLst>
        </pc:sldLayoutChg>
        <pc:sldLayoutChg chg="add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3651813589" sldId="2147483696"/>
            <pc:sldLayoutMk cId="2435614669" sldId="2147483688"/>
          </pc:sldLayoutMkLst>
        </pc:sldLayoutChg>
        <pc:sldLayoutChg chg="add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3651813589" sldId="2147483696"/>
            <pc:sldLayoutMk cId="376914922" sldId="2147483689"/>
          </pc:sldLayoutMkLst>
        </pc:sldLayoutChg>
        <pc:sldLayoutChg chg="add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3651813589" sldId="2147483696"/>
            <pc:sldLayoutMk cId="4083467766" sldId="2147483690"/>
          </pc:sldLayoutMkLst>
        </pc:sldLayoutChg>
        <pc:sldLayoutChg chg="add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3651813589" sldId="2147483696"/>
            <pc:sldLayoutMk cId="951803112" sldId="2147483691"/>
          </pc:sldLayoutMkLst>
        </pc:sldLayoutChg>
        <pc:sldLayoutChg chg="add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3651813589" sldId="2147483696"/>
            <pc:sldLayoutMk cId="4116365880" sldId="2147483692"/>
          </pc:sldLayoutMkLst>
        </pc:sldLayoutChg>
        <pc:sldLayoutChg chg="add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3651813589" sldId="2147483696"/>
            <pc:sldLayoutMk cId="1782793134" sldId="2147483693"/>
          </pc:sldLayoutMkLst>
        </pc:sldLayoutChg>
        <pc:sldLayoutChg chg="add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3651813589" sldId="2147483696"/>
            <pc:sldLayoutMk cId="3264385982" sldId="2147483694"/>
          </pc:sldLayoutMkLst>
        </pc:sldLayoutChg>
        <pc:sldLayoutChg chg="add">
          <pc:chgData name="Serhat Güler" userId="5f4a0f55-7448-4c63-8c23-60b31a8afec3" providerId="ADAL" clId="{AF6143E4-71D0-4C3D-9455-E72EA48E9CED}" dt="2022-03-31T13:02:41.628" v="1" actId="26606"/>
          <pc:sldLayoutMkLst>
            <pc:docMk/>
            <pc:sldMasterMk cId="3651813589" sldId="2147483696"/>
            <pc:sldLayoutMk cId="1460912627" sldId="2147483695"/>
          </pc:sldLayoutMkLst>
        </pc:sldLayoutChg>
      </pc:sldMasterChg>
    </pc:docChg>
  </pc:docChgLst>
  <pc:docChgLst>
    <pc:chgData name="sgueler@hof-university.de" userId="5f4a0f55-7448-4c63-8c23-60b31a8afec3" providerId="ADAL" clId="{67BB1191-7591-42D0-8A95-FAEC8FC682EB}"/>
    <pc:docChg chg="modSld">
      <pc:chgData name="sgueler@hof-university.de" userId="5f4a0f55-7448-4c63-8c23-60b31a8afec3" providerId="ADAL" clId="{67BB1191-7591-42D0-8A95-FAEC8FC682EB}" dt="2022-04-01T12:32:36.808" v="27" actId="20577"/>
      <pc:docMkLst>
        <pc:docMk/>
      </pc:docMkLst>
      <pc:sldChg chg="modSp mod">
        <pc:chgData name="sgueler@hof-university.de" userId="5f4a0f55-7448-4c63-8c23-60b31a8afec3" providerId="ADAL" clId="{67BB1191-7591-42D0-8A95-FAEC8FC682EB}" dt="2022-04-01T12:32:36.808" v="27" actId="20577"/>
        <pc:sldMkLst>
          <pc:docMk/>
          <pc:sldMk cId="2039218896" sldId="259"/>
        </pc:sldMkLst>
        <pc:graphicFrameChg chg="mod">
          <ac:chgData name="sgueler@hof-university.de" userId="5f4a0f55-7448-4c63-8c23-60b31a8afec3" providerId="ADAL" clId="{67BB1191-7591-42D0-8A95-FAEC8FC682EB}" dt="2022-04-01T12:32:36.808" v="27" actId="20577"/>
          <ac:graphicFrameMkLst>
            <pc:docMk/>
            <pc:sldMk cId="2039218896" sldId="259"/>
            <ac:graphicFrameMk id="14" creationId="{11D6EDAB-FB67-2F96-E10D-03F458ABB27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1822D8-63CE-4020-8F6F-A747BFF5E26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4F2D8B6-690A-4632-8719-7B953D45A08B}">
      <dgm:prSet/>
      <dgm:spPr/>
      <dgm:t>
        <a:bodyPr/>
        <a:lstStyle/>
        <a:p>
          <a:r>
            <a:rPr lang="de-DE"/>
            <a:t>Die Idee / Motivation</a:t>
          </a:r>
          <a:endParaRPr lang="en-US"/>
        </a:p>
      </dgm:t>
    </dgm:pt>
    <dgm:pt modelId="{574AEEBD-A135-4A9F-8678-661A5C8E69F7}" type="parTrans" cxnId="{1906AE4E-24DF-46A0-ADC0-5795B2C5E475}">
      <dgm:prSet/>
      <dgm:spPr/>
      <dgm:t>
        <a:bodyPr/>
        <a:lstStyle/>
        <a:p>
          <a:endParaRPr lang="en-US"/>
        </a:p>
      </dgm:t>
    </dgm:pt>
    <dgm:pt modelId="{399AAA14-7A1C-44FC-8BCA-1F46FB3B4892}" type="sibTrans" cxnId="{1906AE4E-24DF-46A0-ADC0-5795B2C5E475}">
      <dgm:prSet/>
      <dgm:spPr/>
      <dgm:t>
        <a:bodyPr/>
        <a:lstStyle/>
        <a:p>
          <a:endParaRPr lang="en-US"/>
        </a:p>
      </dgm:t>
    </dgm:pt>
    <dgm:pt modelId="{749DA1A3-582F-4862-8D4B-014C46227B53}">
      <dgm:prSet/>
      <dgm:spPr/>
      <dgm:t>
        <a:bodyPr/>
        <a:lstStyle/>
        <a:p>
          <a:r>
            <a:rPr lang="de-DE"/>
            <a:t>Konzept</a:t>
          </a:r>
          <a:endParaRPr lang="en-US"/>
        </a:p>
      </dgm:t>
    </dgm:pt>
    <dgm:pt modelId="{FAD85822-E17E-4323-A4A9-B19B15A404C7}" type="parTrans" cxnId="{C11DDFA0-8CE9-475A-855F-E3FF50B364E3}">
      <dgm:prSet/>
      <dgm:spPr/>
      <dgm:t>
        <a:bodyPr/>
        <a:lstStyle/>
        <a:p>
          <a:endParaRPr lang="en-US"/>
        </a:p>
      </dgm:t>
    </dgm:pt>
    <dgm:pt modelId="{723368E8-4882-4E79-B68B-93546B41EB49}" type="sibTrans" cxnId="{C11DDFA0-8CE9-475A-855F-E3FF50B364E3}">
      <dgm:prSet/>
      <dgm:spPr/>
      <dgm:t>
        <a:bodyPr/>
        <a:lstStyle/>
        <a:p>
          <a:endParaRPr lang="en-US"/>
        </a:p>
      </dgm:t>
    </dgm:pt>
    <dgm:pt modelId="{5BF99C98-8590-460C-B1E0-0C0C2444035D}">
      <dgm:prSet/>
      <dgm:spPr/>
      <dgm:t>
        <a:bodyPr/>
        <a:lstStyle/>
        <a:p>
          <a:r>
            <a:rPr lang="de-DE" dirty="0"/>
            <a:t>Coding einfach lernen!</a:t>
          </a:r>
          <a:endParaRPr lang="en-US" dirty="0"/>
        </a:p>
      </dgm:t>
    </dgm:pt>
    <dgm:pt modelId="{993D1E77-D1A4-4E2C-8249-F21DC5E4393F}" type="parTrans" cxnId="{7DAC1D73-E54D-4346-A596-2782E3CE773F}">
      <dgm:prSet/>
      <dgm:spPr/>
      <dgm:t>
        <a:bodyPr/>
        <a:lstStyle/>
        <a:p>
          <a:endParaRPr lang="en-US"/>
        </a:p>
      </dgm:t>
    </dgm:pt>
    <dgm:pt modelId="{6EE69B82-D823-4997-8332-D74CC5548B82}" type="sibTrans" cxnId="{7DAC1D73-E54D-4346-A596-2782E3CE773F}">
      <dgm:prSet/>
      <dgm:spPr/>
      <dgm:t>
        <a:bodyPr/>
        <a:lstStyle/>
        <a:p>
          <a:endParaRPr lang="en-US"/>
        </a:p>
      </dgm:t>
    </dgm:pt>
    <dgm:pt modelId="{885BE087-ACA8-4436-8F4A-C4711D4DDF7E}" type="pres">
      <dgm:prSet presAssocID="{2D1822D8-63CE-4020-8F6F-A747BFF5E26C}" presName="root" presStyleCnt="0">
        <dgm:presLayoutVars>
          <dgm:dir/>
          <dgm:resizeHandles val="exact"/>
        </dgm:presLayoutVars>
      </dgm:prSet>
      <dgm:spPr/>
    </dgm:pt>
    <dgm:pt modelId="{520AC316-A09E-48A1-97E4-81CA4212AD4E}" type="pres">
      <dgm:prSet presAssocID="{2D1822D8-63CE-4020-8F6F-A747BFF5E26C}" presName="container" presStyleCnt="0">
        <dgm:presLayoutVars>
          <dgm:dir/>
          <dgm:resizeHandles val="exact"/>
        </dgm:presLayoutVars>
      </dgm:prSet>
      <dgm:spPr/>
    </dgm:pt>
    <dgm:pt modelId="{5B39FE05-0F4E-4ABD-8645-38D4F5C98A29}" type="pres">
      <dgm:prSet presAssocID="{D4F2D8B6-690A-4632-8719-7B953D45A08B}" presName="compNode" presStyleCnt="0"/>
      <dgm:spPr/>
    </dgm:pt>
    <dgm:pt modelId="{7D869A11-3719-4030-8C02-E13A8E659B6C}" type="pres">
      <dgm:prSet presAssocID="{D4F2D8B6-690A-4632-8719-7B953D45A08B}" presName="iconBgRect" presStyleLbl="bgShp" presStyleIdx="0" presStyleCnt="3"/>
      <dgm:spPr/>
    </dgm:pt>
    <dgm:pt modelId="{1E473276-180D-46DE-B47F-04F64C9FDE15}" type="pres">
      <dgm:prSet presAssocID="{D4F2D8B6-690A-4632-8719-7B953D45A0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45E09A8F-13E5-409E-BDB6-9CE287ECCBC1}" type="pres">
      <dgm:prSet presAssocID="{D4F2D8B6-690A-4632-8719-7B953D45A08B}" presName="spaceRect" presStyleCnt="0"/>
      <dgm:spPr/>
    </dgm:pt>
    <dgm:pt modelId="{9F9F2CF7-78BF-46F8-8D5A-B58B388B3C5E}" type="pres">
      <dgm:prSet presAssocID="{D4F2D8B6-690A-4632-8719-7B953D45A08B}" presName="textRect" presStyleLbl="revTx" presStyleIdx="0" presStyleCnt="3">
        <dgm:presLayoutVars>
          <dgm:chMax val="1"/>
          <dgm:chPref val="1"/>
        </dgm:presLayoutVars>
      </dgm:prSet>
      <dgm:spPr/>
    </dgm:pt>
    <dgm:pt modelId="{C8876AAF-44C9-4505-BA2A-9E2E238ECEB6}" type="pres">
      <dgm:prSet presAssocID="{399AAA14-7A1C-44FC-8BCA-1F46FB3B4892}" presName="sibTrans" presStyleLbl="sibTrans2D1" presStyleIdx="0" presStyleCnt="0"/>
      <dgm:spPr/>
    </dgm:pt>
    <dgm:pt modelId="{BA74BF57-4FDD-42EC-8F20-938B78E227C0}" type="pres">
      <dgm:prSet presAssocID="{749DA1A3-582F-4862-8D4B-014C46227B53}" presName="compNode" presStyleCnt="0"/>
      <dgm:spPr/>
    </dgm:pt>
    <dgm:pt modelId="{044E10C7-A088-4D31-B7D7-DB68FFD97A8F}" type="pres">
      <dgm:prSet presAssocID="{749DA1A3-582F-4862-8D4B-014C46227B53}" presName="iconBgRect" presStyleLbl="bgShp" presStyleIdx="1" presStyleCnt="3"/>
      <dgm:spPr/>
    </dgm:pt>
    <dgm:pt modelId="{406D7798-1DE4-401A-8352-1945AB8F5B8E}" type="pres">
      <dgm:prSet presAssocID="{749DA1A3-582F-4862-8D4B-014C46227B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C59649F-FD4B-4B17-BCCA-612E2252691E}" type="pres">
      <dgm:prSet presAssocID="{749DA1A3-582F-4862-8D4B-014C46227B53}" presName="spaceRect" presStyleCnt="0"/>
      <dgm:spPr/>
    </dgm:pt>
    <dgm:pt modelId="{CFBF6B1A-21AB-40FF-A227-0EE09607FC39}" type="pres">
      <dgm:prSet presAssocID="{749DA1A3-582F-4862-8D4B-014C46227B53}" presName="textRect" presStyleLbl="revTx" presStyleIdx="1" presStyleCnt="3">
        <dgm:presLayoutVars>
          <dgm:chMax val="1"/>
          <dgm:chPref val="1"/>
        </dgm:presLayoutVars>
      </dgm:prSet>
      <dgm:spPr/>
    </dgm:pt>
    <dgm:pt modelId="{4CC43689-EB95-4909-AE19-11D5E3FFD0EE}" type="pres">
      <dgm:prSet presAssocID="{723368E8-4882-4E79-B68B-93546B41EB49}" presName="sibTrans" presStyleLbl="sibTrans2D1" presStyleIdx="0" presStyleCnt="0"/>
      <dgm:spPr/>
    </dgm:pt>
    <dgm:pt modelId="{79659C7A-055C-4668-B0E3-A8E05A513EF9}" type="pres">
      <dgm:prSet presAssocID="{5BF99C98-8590-460C-B1E0-0C0C2444035D}" presName="compNode" presStyleCnt="0"/>
      <dgm:spPr/>
    </dgm:pt>
    <dgm:pt modelId="{433E64E0-4D84-49F0-9D6D-22C601F2C791}" type="pres">
      <dgm:prSet presAssocID="{5BF99C98-8590-460C-B1E0-0C0C2444035D}" presName="iconBgRect" presStyleLbl="bgShp" presStyleIdx="2" presStyleCnt="3"/>
      <dgm:spPr/>
    </dgm:pt>
    <dgm:pt modelId="{FD1BBADB-C9DB-4EA0-B9A2-7C066C4414A8}" type="pres">
      <dgm:prSet presAssocID="{5BF99C98-8590-460C-B1E0-0C0C244403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51BB4D5E-E0E4-48A8-9C53-2B10D05B80EC}" type="pres">
      <dgm:prSet presAssocID="{5BF99C98-8590-460C-B1E0-0C0C2444035D}" presName="spaceRect" presStyleCnt="0"/>
      <dgm:spPr/>
    </dgm:pt>
    <dgm:pt modelId="{5336D9FA-A5BD-47A3-B771-936577F375A3}" type="pres">
      <dgm:prSet presAssocID="{5BF99C98-8590-460C-B1E0-0C0C244403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28C754C-98D4-4B36-B85B-4901FD61FF0C}" type="presOf" srcId="{723368E8-4882-4E79-B68B-93546B41EB49}" destId="{4CC43689-EB95-4909-AE19-11D5E3FFD0EE}" srcOrd="0" destOrd="0" presId="urn:microsoft.com/office/officeart/2018/2/layout/IconCircleList"/>
    <dgm:cxn modelId="{1906AE4E-24DF-46A0-ADC0-5795B2C5E475}" srcId="{2D1822D8-63CE-4020-8F6F-A747BFF5E26C}" destId="{D4F2D8B6-690A-4632-8719-7B953D45A08B}" srcOrd="0" destOrd="0" parTransId="{574AEEBD-A135-4A9F-8678-661A5C8E69F7}" sibTransId="{399AAA14-7A1C-44FC-8BCA-1F46FB3B4892}"/>
    <dgm:cxn modelId="{7DAC1D73-E54D-4346-A596-2782E3CE773F}" srcId="{2D1822D8-63CE-4020-8F6F-A747BFF5E26C}" destId="{5BF99C98-8590-460C-B1E0-0C0C2444035D}" srcOrd="2" destOrd="0" parTransId="{993D1E77-D1A4-4E2C-8249-F21DC5E4393F}" sibTransId="{6EE69B82-D823-4997-8332-D74CC5548B82}"/>
    <dgm:cxn modelId="{C11DDFA0-8CE9-475A-855F-E3FF50B364E3}" srcId="{2D1822D8-63CE-4020-8F6F-A747BFF5E26C}" destId="{749DA1A3-582F-4862-8D4B-014C46227B53}" srcOrd="1" destOrd="0" parTransId="{FAD85822-E17E-4323-A4A9-B19B15A404C7}" sibTransId="{723368E8-4882-4E79-B68B-93546B41EB49}"/>
    <dgm:cxn modelId="{8EF5F9AF-D017-4D71-AD25-A943A3A1B7DC}" type="presOf" srcId="{D4F2D8B6-690A-4632-8719-7B953D45A08B}" destId="{9F9F2CF7-78BF-46F8-8D5A-B58B388B3C5E}" srcOrd="0" destOrd="0" presId="urn:microsoft.com/office/officeart/2018/2/layout/IconCircleList"/>
    <dgm:cxn modelId="{4A595ABC-A78B-404B-B931-64EEF08E0CF3}" type="presOf" srcId="{749DA1A3-582F-4862-8D4B-014C46227B53}" destId="{CFBF6B1A-21AB-40FF-A227-0EE09607FC39}" srcOrd="0" destOrd="0" presId="urn:microsoft.com/office/officeart/2018/2/layout/IconCircleList"/>
    <dgm:cxn modelId="{6F904AC7-511B-4887-8909-6CEA9820D5EA}" type="presOf" srcId="{399AAA14-7A1C-44FC-8BCA-1F46FB3B4892}" destId="{C8876AAF-44C9-4505-BA2A-9E2E238ECEB6}" srcOrd="0" destOrd="0" presId="urn:microsoft.com/office/officeart/2018/2/layout/IconCircleList"/>
    <dgm:cxn modelId="{7123B1F3-1F43-4335-AC90-A06CBB6D51F6}" type="presOf" srcId="{2D1822D8-63CE-4020-8F6F-A747BFF5E26C}" destId="{885BE087-ACA8-4436-8F4A-C4711D4DDF7E}" srcOrd="0" destOrd="0" presId="urn:microsoft.com/office/officeart/2018/2/layout/IconCircleList"/>
    <dgm:cxn modelId="{CB6C1EFE-5822-42D0-B2AF-C5C834C70F82}" type="presOf" srcId="{5BF99C98-8590-460C-B1E0-0C0C2444035D}" destId="{5336D9FA-A5BD-47A3-B771-936577F375A3}" srcOrd="0" destOrd="0" presId="urn:microsoft.com/office/officeart/2018/2/layout/IconCircleList"/>
    <dgm:cxn modelId="{B7A528C0-0A18-4873-8FE7-FE24E0DC9446}" type="presParOf" srcId="{885BE087-ACA8-4436-8F4A-C4711D4DDF7E}" destId="{520AC316-A09E-48A1-97E4-81CA4212AD4E}" srcOrd="0" destOrd="0" presId="urn:microsoft.com/office/officeart/2018/2/layout/IconCircleList"/>
    <dgm:cxn modelId="{A64553DE-E002-46C0-953B-1050D517000F}" type="presParOf" srcId="{520AC316-A09E-48A1-97E4-81CA4212AD4E}" destId="{5B39FE05-0F4E-4ABD-8645-38D4F5C98A29}" srcOrd="0" destOrd="0" presId="urn:microsoft.com/office/officeart/2018/2/layout/IconCircleList"/>
    <dgm:cxn modelId="{868428D8-42E3-41CB-9B3B-610A942D56A1}" type="presParOf" srcId="{5B39FE05-0F4E-4ABD-8645-38D4F5C98A29}" destId="{7D869A11-3719-4030-8C02-E13A8E659B6C}" srcOrd="0" destOrd="0" presId="urn:microsoft.com/office/officeart/2018/2/layout/IconCircleList"/>
    <dgm:cxn modelId="{D50E51BC-7C6F-42E1-8D16-1A4B143F3E61}" type="presParOf" srcId="{5B39FE05-0F4E-4ABD-8645-38D4F5C98A29}" destId="{1E473276-180D-46DE-B47F-04F64C9FDE15}" srcOrd="1" destOrd="0" presId="urn:microsoft.com/office/officeart/2018/2/layout/IconCircleList"/>
    <dgm:cxn modelId="{129E9CA0-8C1C-41DF-B3FA-835975800D79}" type="presParOf" srcId="{5B39FE05-0F4E-4ABD-8645-38D4F5C98A29}" destId="{45E09A8F-13E5-409E-BDB6-9CE287ECCBC1}" srcOrd="2" destOrd="0" presId="urn:microsoft.com/office/officeart/2018/2/layout/IconCircleList"/>
    <dgm:cxn modelId="{30441FC8-2B09-42B0-8860-5F014582861A}" type="presParOf" srcId="{5B39FE05-0F4E-4ABD-8645-38D4F5C98A29}" destId="{9F9F2CF7-78BF-46F8-8D5A-B58B388B3C5E}" srcOrd="3" destOrd="0" presId="urn:microsoft.com/office/officeart/2018/2/layout/IconCircleList"/>
    <dgm:cxn modelId="{4FC87897-4B65-4902-9BC3-713CB2CA40E8}" type="presParOf" srcId="{520AC316-A09E-48A1-97E4-81CA4212AD4E}" destId="{C8876AAF-44C9-4505-BA2A-9E2E238ECEB6}" srcOrd="1" destOrd="0" presId="urn:microsoft.com/office/officeart/2018/2/layout/IconCircleList"/>
    <dgm:cxn modelId="{3FDD6903-4314-44CC-8748-AA697AEE6EB0}" type="presParOf" srcId="{520AC316-A09E-48A1-97E4-81CA4212AD4E}" destId="{BA74BF57-4FDD-42EC-8F20-938B78E227C0}" srcOrd="2" destOrd="0" presId="urn:microsoft.com/office/officeart/2018/2/layout/IconCircleList"/>
    <dgm:cxn modelId="{719A1A2F-2C4A-4A5C-B9CC-E36DBC1A42C0}" type="presParOf" srcId="{BA74BF57-4FDD-42EC-8F20-938B78E227C0}" destId="{044E10C7-A088-4D31-B7D7-DB68FFD97A8F}" srcOrd="0" destOrd="0" presId="urn:microsoft.com/office/officeart/2018/2/layout/IconCircleList"/>
    <dgm:cxn modelId="{A23B85D3-1302-4428-9469-74BB9FE75E5E}" type="presParOf" srcId="{BA74BF57-4FDD-42EC-8F20-938B78E227C0}" destId="{406D7798-1DE4-401A-8352-1945AB8F5B8E}" srcOrd="1" destOrd="0" presId="urn:microsoft.com/office/officeart/2018/2/layout/IconCircleList"/>
    <dgm:cxn modelId="{E4BC99A9-9025-4609-9A63-2BF222E33541}" type="presParOf" srcId="{BA74BF57-4FDD-42EC-8F20-938B78E227C0}" destId="{7C59649F-FD4B-4B17-BCCA-612E2252691E}" srcOrd="2" destOrd="0" presId="urn:microsoft.com/office/officeart/2018/2/layout/IconCircleList"/>
    <dgm:cxn modelId="{D39EE868-6586-4ECC-8C55-A4B473CAE47A}" type="presParOf" srcId="{BA74BF57-4FDD-42EC-8F20-938B78E227C0}" destId="{CFBF6B1A-21AB-40FF-A227-0EE09607FC39}" srcOrd="3" destOrd="0" presId="urn:microsoft.com/office/officeart/2018/2/layout/IconCircleList"/>
    <dgm:cxn modelId="{D083F4F8-A03F-4B18-83AC-6936A50B107A}" type="presParOf" srcId="{520AC316-A09E-48A1-97E4-81CA4212AD4E}" destId="{4CC43689-EB95-4909-AE19-11D5E3FFD0EE}" srcOrd="3" destOrd="0" presId="urn:microsoft.com/office/officeart/2018/2/layout/IconCircleList"/>
    <dgm:cxn modelId="{90D88819-D534-4F8F-B6E5-B691484CAD51}" type="presParOf" srcId="{520AC316-A09E-48A1-97E4-81CA4212AD4E}" destId="{79659C7A-055C-4668-B0E3-A8E05A513EF9}" srcOrd="4" destOrd="0" presId="urn:microsoft.com/office/officeart/2018/2/layout/IconCircleList"/>
    <dgm:cxn modelId="{97B9FEFB-3150-4088-B1F5-B19096E6A70A}" type="presParOf" srcId="{79659C7A-055C-4668-B0E3-A8E05A513EF9}" destId="{433E64E0-4D84-49F0-9D6D-22C601F2C791}" srcOrd="0" destOrd="0" presId="urn:microsoft.com/office/officeart/2018/2/layout/IconCircleList"/>
    <dgm:cxn modelId="{5E3634A6-CF9A-47DF-B332-1C5F0732EBA4}" type="presParOf" srcId="{79659C7A-055C-4668-B0E3-A8E05A513EF9}" destId="{FD1BBADB-C9DB-4EA0-B9A2-7C066C4414A8}" srcOrd="1" destOrd="0" presId="urn:microsoft.com/office/officeart/2018/2/layout/IconCircleList"/>
    <dgm:cxn modelId="{73B53890-7FDA-476D-AFB5-CA2CEC7BA5F1}" type="presParOf" srcId="{79659C7A-055C-4668-B0E3-A8E05A513EF9}" destId="{51BB4D5E-E0E4-48A8-9C53-2B10D05B80EC}" srcOrd="2" destOrd="0" presId="urn:microsoft.com/office/officeart/2018/2/layout/IconCircleList"/>
    <dgm:cxn modelId="{21444474-1CAF-4A53-800B-7991C3612B5A}" type="presParOf" srcId="{79659C7A-055C-4668-B0E3-A8E05A513EF9}" destId="{5336D9FA-A5BD-47A3-B771-936577F375A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D3AAC0-D8F1-4AE2-AAAD-1A82BD4BCC3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D5917-8690-4876-8927-9D8B71D9A1B8}">
      <dgm:prSet/>
      <dgm:spPr/>
      <dgm:t>
        <a:bodyPr/>
        <a:lstStyle/>
        <a:p>
          <a:r>
            <a:rPr lang="de-DE" b="0" i="0" baseline="0"/>
            <a:t>Spielerisch erlernbar</a:t>
          </a:r>
          <a:endParaRPr lang="en-US"/>
        </a:p>
      </dgm:t>
    </dgm:pt>
    <dgm:pt modelId="{4516AA99-AEF6-4BCC-B5C6-52351BE9DEA7}" type="parTrans" cxnId="{131F883B-5927-413A-8434-1833D8FABE63}">
      <dgm:prSet/>
      <dgm:spPr/>
      <dgm:t>
        <a:bodyPr/>
        <a:lstStyle/>
        <a:p>
          <a:endParaRPr lang="en-US"/>
        </a:p>
      </dgm:t>
    </dgm:pt>
    <dgm:pt modelId="{E614170F-1EC5-4D5A-B401-8EEEE32EC45D}" type="sibTrans" cxnId="{131F883B-5927-413A-8434-1833D8FABE63}">
      <dgm:prSet/>
      <dgm:spPr/>
      <dgm:t>
        <a:bodyPr/>
        <a:lstStyle/>
        <a:p>
          <a:endParaRPr lang="en-US"/>
        </a:p>
      </dgm:t>
    </dgm:pt>
    <dgm:pt modelId="{9BC0DE2E-76CB-49F8-B8D9-1FEF008AA6FD}">
      <dgm:prSet/>
      <dgm:spPr/>
      <dgm:t>
        <a:bodyPr/>
        <a:lstStyle/>
        <a:p>
          <a:r>
            <a:rPr lang="de-DE" b="0" i="0" baseline="0" dirty="0"/>
            <a:t>Wenig Theorielast</a:t>
          </a:r>
          <a:endParaRPr lang="en-US" dirty="0"/>
        </a:p>
      </dgm:t>
    </dgm:pt>
    <dgm:pt modelId="{6E90EE76-B5F8-4499-8CF3-1C5E5E4F7C99}" type="parTrans" cxnId="{16035F5F-8222-470D-87F2-A14E2B854D73}">
      <dgm:prSet/>
      <dgm:spPr/>
      <dgm:t>
        <a:bodyPr/>
        <a:lstStyle/>
        <a:p>
          <a:endParaRPr lang="en-US"/>
        </a:p>
      </dgm:t>
    </dgm:pt>
    <dgm:pt modelId="{3B6DDE53-7934-4907-8C70-5C97F3FE617E}" type="sibTrans" cxnId="{16035F5F-8222-470D-87F2-A14E2B854D73}">
      <dgm:prSet/>
      <dgm:spPr/>
      <dgm:t>
        <a:bodyPr/>
        <a:lstStyle/>
        <a:p>
          <a:endParaRPr lang="en-US"/>
        </a:p>
      </dgm:t>
    </dgm:pt>
    <dgm:pt modelId="{435CF932-AA95-4A20-921B-1C99A145035C}">
      <dgm:prSet/>
      <dgm:spPr/>
      <dgm:t>
        <a:bodyPr/>
        <a:lstStyle/>
        <a:p>
          <a:r>
            <a:rPr lang="de-DE" dirty="0"/>
            <a:t>XP Points als Belohnung für Lernende</a:t>
          </a:r>
          <a:endParaRPr lang="en-US" dirty="0"/>
        </a:p>
      </dgm:t>
    </dgm:pt>
    <dgm:pt modelId="{77A2025C-BDB1-4FC2-9083-D3947D737949}" type="parTrans" cxnId="{2C37CEB3-A494-483E-A634-57D7142AB5C7}">
      <dgm:prSet/>
      <dgm:spPr/>
      <dgm:t>
        <a:bodyPr/>
        <a:lstStyle/>
        <a:p>
          <a:endParaRPr lang="en-US"/>
        </a:p>
      </dgm:t>
    </dgm:pt>
    <dgm:pt modelId="{476E7DED-1874-474A-B221-748EE5220CBD}" type="sibTrans" cxnId="{2C37CEB3-A494-483E-A634-57D7142AB5C7}">
      <dgm:prSet/>
      <dgm:spPr/>
      <dgm:t>
        <a:bodyPr/>
        <a:lstStyle/>
        <a:p>
          <a:endParaRPr lang="en-US"/>
        </a:p>
      </dgm:t>
    </dgm:pt>
    <dgm:pt modelId="{FF837FA3-37A5-45D1-9046-B57F01712077}">
      <dgm:prSet/>
      <dgm:spPr/>
      <dgm:t>
        <a:bodyPr/>
        <a:lstStyle/>
        <a:p>
          <a:r>
            <a:rPr lang="de-DE" dirty="0"/>
            <a:t>Integrierter Compiler, wenig Installationsaufwand → wenig Abschreckung</a:t>
          </a:r>
        </a:p>
      </dgm:t>
    </dgm:pt>
    <dgm:pt modelId="{05685CE8-B077-4DBF-B04B-8B875FD3001B}" type="parTrans" cxnId="{3E3AE868-7CB3-4DFC-ACA4-34092128526E}">
      <dgm:prSet/>
      <dgm:spPr/>
      <dgm:t>
        <a:bodyPr/>
        <a:lstStyle/>
        <a:p>
          <a:endParaRPr lang="en-US"/>
        </a:p>
      </dgm:t>
    </dgm:pt>
    <dgm:pt modelId="{1789F9C1-2A96-4C7A-85B1-9AA721025ADA}" type="sibTrans" cxnId="{3E3AE868-7CB3-4DFC-ACA4-34092128526E}">
      <dgm:prSet/>
      <dgm:spPr/>
      <dgm:t>
        <a:bodyPr/>
        <a:lstStyle/>
        <a:p>
          <a:endParaRPr lang="en-US"/>
        </a:p>
      </dgm:t>
    </dgm:pt>
    <dgm:pt modelId="{2EBBFD60-1A0F-40AF-90AC-48654FB6B332}">
      <dgm:prSet/>
      <dgm:spPr/>
      <dgm:t>
        <a:bodyPr/>
        <a:lstStyle/>
        <a:p>
          <a:r>
            <a:rPr lang="de-DE" dirty="0"/>
            <a:t>Coding </a:t>
          </a:r>
          <a:r>
            <a:rPr lang="de-DE"/>
            <a:t>Playground</a:t>
          </a:r>
          <a:endParaRPr lang="de-DE" dirty="0"/>
        </a:p>
      </dgm:t>
    </dgm:pt>
    <dgm:pt modelId="{045F791F-863F-4A80-8213-D55AF439189B}" type="parTrans" cxnId="{63786B6E-6802-4BF0-B875-73208A51CD71}">
      <dgm:prSet/>
      <dgm:spPr/>
      <dgm:t>
        <a:bodyPr/>
        <a:lstStyle/>
        <a:p>
          <a:endParaRPr lang="de-DE"/>
        </a:p>
      </dgm:t>
    </dgm:pt>
    <dgm:pt modelId="{BBF73B4E-BEB4-408D-97FF-0DA298AAC812}" type="sibTrans" cxnId="{63786B6E-6802-4BF0-B875-73208A51CD71}">
      <dgm:prSet/>
      <dgm:spPr/>
      <dgm:t>
        <a:bodyPr/>
        <a:lstStyle/>
        <a:p>
          <a:endParaRPr lang="de-DE"/>
        </a:p>
      </dgm:t>
    </dgm:pt>
    <dgm:pt modelId="{DDBE5D42-78A9-48F0-BC0C-11A3E98A5C88}" type="pres">
      <dgm:prSet presAssocID="{EAD3AAC0-D8F1-4AE2-AAAD-1A82BD4BCC3B}" presName="linear" presStyleCnt="0">
        <dgm:presLayoutVars>
          <dgm:animLvl val="lvl"/>
          <dgm:resizeHandles val="exact"/>
        </dgm:presLayoutVars>
      </dgm:prSet>
      <dgm:spPr/>
    </dgm:pt>
    <dgm:pt modelId="{A824A969-524E-4EEC-B2A1-A948C8367723}" type="pres">
      <dgm:prSet presAssocID="{0C1D5917-8690-4876-8927-9D8B71D9A1B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F659ECC-F2A9-4205-B24B-564E5BE2EB58}" type="pres">
      <dgm:prSet presAssocID="{E614170F-1EC5-4D5A-B401-8EEEE32EC45D}" presName="spacer" presStyleCnt="0"/>
      <dgm:spPr/>
    </dgm:pt>
    <dgm:pt modelId="{36A56BAC-2881-4644-9B89-65547422A175}" type="pres">
      <dgm:prSet presAssocID="{9BC0DE2E-76CB-49F8-B8D9-1FEF008AA6F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F3F0B3D-9C39-417E-BF35-1EA238896CE4}" type="pres">
      <dgm:prSet presAssocID="{3B6DDE53-7934-4907-8C70-5C97F3FE617E}" presName="spacer" presStyleCnt="0"/>
      <dgm:spPr/>
    </dgm:pt>
    <dgm:pt modelId="{F07BFD43-B64D-486C-B0EE-5B6FD2C239E6}" type="pres">
      <dgm:prSet presAssocID="{435CF932-AA95-4A20-921B-1C99A145035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4BD5A7B-52DC-4F41-AA43-E8717404E36F}" type="pres">
      <dgm:prSet presAssocID="{476E7DED-1874-474A-B221-748EE5220CBD}" presName="spacer" presStyleCnt="0"/>
      <dgm:spPr/>
    </dgm:pt>
    <dgm:pt modelId="{470128CD-012B-4CFA-AC0E-668D380B3B7F}" type="pres">
      <dgm:prSet presAssocID="{FF837FA3-37A5-45D1-9046-B57F01712077}" presName="parentText" presStyleLbl="node1" presStyleIdx="3" presStyleCnt="5" custLinFactNeighborY="13667">
        <dgm:presLayoutVars>
          <dgm:chMax val="0"/>
          <dgm:bulletEnabled val="1"/>
        </dgm:presLayoutVars>
      </dgm:prSet>
      <dgm:spPr/>
    </dgm:pt>
    <dgm:pt modelId="{941B8E14-B438-43CA-91EA-75DEF7AD9C6B}" type="pres">
      <dgm:prSet presAssocID="{1789F9C1-2A96-4C7A-85B1-9AA721025ADA}" presName="spacer" presStyleCnt="0"/>
      <dgm:spPr/>
    </dgm:pt>
    <dgm:pt modelId="{BE913F79-DFF6-4194-B64F-6E985B7F127E}" type="pres">
      <dgm:prSet presAssocID="{2EBBFD60-1A0F-40AF-90AC-48654FB6B332}" presName="parentText" presStyleLbl="node1" presStyleIdx="4" presStyleCnt="5" custLinFactNeighborY="13667">
        <dgm:presLayoutVars>
          <dgm:chMax val="0"/>
          <dgm:bulletEnabled val="1"/>
        </dgm:presLayoutVars>
      </dgm:prSet>
      <dgm:spPr/>
    </dgm:pt>
  </dgm:ptLst>
  <dgm:cxnLst>
    <dgm:cxn modelId="{131F883B-5927-413A-8434-1833D8FABE63}" srcId="{EAD3AAC0-D8F1-4AE2-AAAD-1A82BD4BCC3B}" destId="{0C1D5917-8690-4876-8927-9D8B71D9A1B8}" srcOrd="0" destOrd="0" parTransId="{4516AA99-AEF6-4BCC-B5C6-52351BE9DEA7}" sibTransId="{E614170F-1EC5-4D5A-B401-8EEEE32EC45D}"/>
    <dgm:cxn modelId="{3154E03E-F8E4-466C-8C8D-8E4E746D8406}" type="presOf" srcId="{2EBBFD60-1A0F-40AF-90AC-48654FB6B332}" destId="{BE913F79-DFF6-4194-B64F-6E985B7F127E}" srcOrd="0" destOrd="0" presId="urn:microsoft.com/office/officeart/2005/8/layout/vList2"/>
    <dgm:cxn modelId="{16035F5F-8222-470D-87F2-A14E2B854D73}" srcId="{EAD3AAC0-D8F1-4AE2-AAAD-1A82BD4BCC3B}" destId="{9BC0DE2E-76CB-49F8-B8D9-1FEF008AA6FD}" srcOrd="1" destOrd="0" parTransId="{6E90EE76-B5F8-4499-8CF3-1C5E5E4F7C99}" sibTransId="{3B6DDE53-7934-4907-8C70-5C97F3FE617E}"/>
    <dgm:cxn modelId="{F952FC63-FEB3-41A9-8591-3D306A67D0AE}" type="presOf" srcId="{FF837FA3-37A5-45D1-9046-B57F01712077}" destId="{470128CD-012B-4CFA-AC0E-668D380B3B7F}" srcOrd="0" destOrd="0" presId="urn:microsoft.com/office/officeart/2005/8/layout/vList2"/>
    <dgm:cxn modelId="{0AEC1244-8847-4D1F-AB85-6D5B47A41D78}" type="presOf" srcId="{435CF932-AA95-4A20-921B-1C99A145035C}" destId="{F07BFD43-B64D-486C-B0EE-5B6FD2C239E6}" srcOrd="0" destOrd="0" presId="urn:microsoft.com/office/officeart/2005/8/layout/vList2"/>
    <dgm:cxn modelId="{3E3AE868-7CB3-4DFC-ACA4-34092128526E}" srcId="{EAD3AAC0-D8F1-4AE2-AAAD-1A82BD4BCC3B}" destId="{FF837FA3-37A5-45D1-9046-B57F01712077}" srcOrd="3" destOrd="0" parTransId="{05685CE8-B077-4DBF-B04B-8B875FD3001B}" sibTransId="{1789F9C1-2A96-4C7A-85B1-9AA721025ADA}"/>
    <dgm:cxn modelId="{63786B6E-6802-4BF0-B875-73208A51CD71}" srcId="{EAD3AAC0-D8F1-4AE2-AAAD-1A82BD4BCC3B}" destId="{2EBBFD60-1A0F-40AF-90AC-48654FB6B332}" srcOrd="4" destOrd="0" parTransId="{045F791F-863F-4A80-8213-D55AF439189B}" sibTransId="{BBF73B4E-BEB4-408D-97FF-0DA298AAC812}"/>
    <dgm:cxn modelId="{4C611970-172D-481D-87EC-FB9F000BFB20}" type="presOf" srcId="{0C1D5917-8690-4876-8927-9D8B71D9A1B8}" destId="{A824A969-524E-4EEC-B2A1-A948C8367723}" srcOrd="0" destOrd="0" presId="urn:microsoft.com/office/officeart/2005/8/layout/vList2"/>
    <dgm:cxn modelId="{9F040481-AE0E-476D-9347-36695E9F8D1C}" type="presOf" srcId="{EAD3AAC0-D8F1-4AE2-AAAD-1A82BD4BCC3B}" destId="{DDBE5D42-78A9-48F0-BC0C-11A3E98A5C88}" srcOrd="0" destOrd="0" presId="urn:microsoft.com/office/officeart/2005/8/layout/vList2"/>
    <dgm:cxn modelId="{2C37CEB3-A494-483E-A634-57D7142AB5C7}" srcId="{EAD3AAC0-D8F1-4AE2-AAAD-1A82BD4BCC3B}" destId="{435CF932-AA95-4A20-921B-1C99A145035C}" srcOrd="2" destOrd="0" parTransId="{77A2025C-BDB1-4FC2-9083-D3947D737949}" sibTransId="{476E7DED-1874-474A-B221-748EE5220CBD}"/>
    <dgm:cxn modelId="{5A30F1F5-EF9F-4DBA-9063-3C9B6CBBFB3C}" type="presOf" srcId="{9BC0DE2E-76CB-49F8-B8D9-1FEF008AA6FD}" destId="{36A56BAC-2881-4644-9B89-65547422A175}" srcOrd="0" destOrd="0" presId="urn:microsoft.com/office/officeart/2005/8/layout/vList2"/>
    <dgm:cxn modelId="{E76EC1AB-A8AE-4A82-8690-803DD1A7F374}" type="presParOf" srcId="{DDBE5D42-78A9-48F0-BC0C-11A3E98A5C88}" destId="{A824A969-524E-4EEC-B2A1-A948C8367723}" srcOrd="0" destOrd="0" presId="urn:microsoft.com/office/officeart/2005/8/layout/vList2"/>
    <dgm:cxn modelId="{2CF2CFC4-396C-42C0-8090-C5BB04456C46}" type="presParOf" srcId="{DDBE5D42-78A9-48F0-BC0C-11A3E98A5C88}" destId="{7F659ECC-F2A9-4205-B24B-564E5BE2EB58}" srcOrd="1" destOrd="0" presId="urn:microsoft.com/office/officeart/2005/8/layout/vList2"/>
    <dgm:cxn modelId="{38E70A4E-706C-458A-B0C5-0E56A1F3B748}" type="presParOf" srcId="{DDBE5D42-78A9-48F0-BC0C-11A3E98A5C88}" destId="{36A56BAC-2881-4644-9B89-65547422A175}" srcOrd="2" destOrd="0" presId="urn:microsoft.com/office/officeart/2005/8/layout/vList2"/>
    <dgm:cxn modelId="{93CFAD5E-0D7E-477B-8C83-02E18DDE8EC6}" type="presParOf" srcId="{DDBE5D42-78A9-48F0-BC0C-11A3E98A5C88}" destId="{5F3F0B3D-9C39-417E-BF35-1EA238896CE4}" srcOrd="3" destOrd="0" presId="urn:microsoft.com/office/officeart/2005/8/layout/vList2"/>
    <dgm:cxn modelId="{41029F2E-174B-4EA0-A78D-C1406D7DF9D5}" type="presParOf" srcId="{DDBE5D42-78A9-48F0-BC0C-11A3E98A5C88}" destId="{F07BFD43-B64D-486C-B0EE-5B6FD2C239E6}" srcOrd="4" destOrd="0" presId="urn:microsoft.com/office/officeart/2005/8/layout/vList2"/>
    <dgm:cxn modelId="{341E0BB8-CE6B-429A-A4B1-1D2C1636EA51}" type="presParOf" srcId="{DDBE5D42-78A9-48F0-BC0C-11A3E98A5C88}" destId="{F4BD5A7B-52DC-4F41-AA43-E8717404E36F}" srcOrd="5" destOrd="0" presId="urn:microsoft.com/office/officeart/2005/8/layout/vList2"/>
    <dgm:cxn modelId="{4422D409-540C-40AF-833E-A95FFD7F9C2D}" type="presParOf" srcId="{DDBE5D42-78A9-48F0-BC0C-11A3E98A5C88}" destId="{470128CD-012B-4CFA-AC0E-668D380B3B7F}" srcOrd="6" destOrd="0" presId="urn:microsoft.com/office/officeart/2005/8/layout/vList2"/>
    <dgm:cxn modelId="{F61FFEE2-3B5A-4A97-BF81-C2E085A591B6}" type="presParOf" srcId="{DDBE5D42-78A9-48F0-BC0C-11A3E98A5C88}" destId="{941B8E14-B438-43CA-91EA-75DEF7AD9C6B}" srcOrd="7" destOrd="0" presId="urn:microsoft.com/office/officeart/2005/8/layout/vList2"/>
    <dgm:cxn modelId="{C69344B8-EC55-4617-B1D9-06F82EC56CCA}" type="presParOf" srcId="{DDBE5D42-78A9-48F0-BC0C-11A3E98A5C88}" destId="{BE913F79-DFF6-4194-B64F-6E985B7F127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6D6C0D-07FE-4E3C-91CD-517BBA1D15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CFCC2-8759-4F65-B91D-24A17DB5EB72}">
      <dgm:prSet/>
      <dgm:spPr/>
      <dgm:t>
        <a:bodyPr/>
        <a:lstStyle/>
        <a:p>
          <a:r>
            <a:rPr lang="de-DE" dirty="0"/>
            <a:t>Unser Bild</a:t>
          </a:r>
          <a:endParaRPr lang="en-US" dirty="0"/>
        </a:p>
      </dgm:t>
    </dgm:pt>
    <dgm:pt modelId="{554F29EE-D32F-4A28-A142-4120F374D719}" type="parTrans" cxnId="{376663CA-EFB4-4B9C-BC11-93B49329DC49}">
      <dgm:prSet/>
      <dgm:spPr/>
      <dgm:t>
        <a:bodyPr/>
        <a:lstStyle/>
        <a:p>
          <a:endParaRPr lang="en-US"/>
        </a:p>
      </dgm:t>
    </dgm:pt>
    <dgm:pt modelId="{5CBE8B6A-5FBA-4CEF-B620-AE2411985164}" type="sibTrans" cxnId="{376663CA-EFB4-4B9C-BC11-93B49329DC49}">
      <dgm:prSet/>
      <dgm:spPr/>
      <dgm:t>
        <a:bodyPr/>
        <a:lstStyle/>
        <a:p>
          <a:endParaRPr lang="en-US"/>
        </a:p>
      </dgm:t>
    </dgm:pt>
    <dgm:pt modelId="{C049C67C-AEFE-45AB-A707-FAADF19687DF}">
      <dgm:prSet/>
      <dgm:spPr/>
      <dgm:t>
        <a:bodyPr/>
        <a:lstStyle/>
        <a:p>
          <a:r>
            <a:rPr lang="en-US" dirty="0" err="1"/>
            <a:t>Kommt</a:t>
          </a:r>
          <a:r>
            <a:rPr lang="en-US" dirty="0"/>
            <a:t> das </a:t>
          </a:r>
          <a:r>
            <a:rPr lang="en-US" dirty="0" err="1"/>
            <a:t>euch</a:t>
          </a:r>
          <a:r>
            <a:rPr lang="en-US" dirty="0"/>
            <a:t> </a:t>
          </a:r>
          <a:r>
            <a:rPr lang="en-US" dirty="0" err="1"/>
            <a:t>bekannt</a:t>
          </a:r>
          <a:r>
            <a:rPr lang="en-US" dirty="0"/>
            <a:t> </a:t>
          </a:r>
          <a:r>
            <a:rPr lang="en-US" dirty="0" err="1"/>
            <a:t>vor</a:t>
          </a:r>
          <a:r>
            <a:rPr lang="en-US" dirty="0"/>
            <a:t>?</a:t>
          </a:r>
        </a:p>
      </dgm:t>
    </dgm:pt>
    <dgm:pt modelId="{C06D4640-DB36-4BC7-AEE3-71C83B4D6FED}" type="parTrans" cxnId="{A33F1954-A952-4688-96D7-C851B1966A08}">
      <dgm:prSet/>
      <dgm:spPr/>
      <dgm:t>
        <a:bodyPr/>
        <a:lstStyle/>
        <a:p>
          <a:endParaRPr lang="en-US"/>
        </a:p>
      </dgm:t>
    </dgm:pt>
    <dgm:pt modelId="{B3E00518-48E9-4267-87B7-5D929F3F4566}" type="sibTrans" cxnId="{A33F1954-A952-4688-96D7-C851B1966A08}">
      <dgm:prSet/>
      <dgm:spPr/>
      <dgm:t>
        <a:bodyPr/>
        <a:lstStyle/>
        <a:p>
          <a:endParaRPr lang="en-US"/>
        </a:p>
      </dgm:t>
    </dgm:pt>
    <dgm:pt modelId="{43F291C0-186B-425A-9B27-B899835A417E}">
      <dgm:prSet/>
      <dgm:spPr/>
      <dgm:t>
        <a:bodyPr/>
        <a:lstStyle/>
        <a:p>
          <a:r>
            <a:rPr lang="de-DE" dirty="0"/>
            <a:t>Auflösung: Candy </a:t>
          </a:r>
          <a:r>
            <a:rPr lang="de-DE" dirty="0" err="1"/>
            <a:t>Crush</a:t>
          </a:r>
          <a:endParaRPr lang="en-US" dirty="0"/>
        </a:p>
      </dgm:t>
    </dgm:pt>
    <dgm:pt modelId="{A012A514-73ED-4044-ABA3-C3BB91FFA47E}" type="parTrans" cxnId="{BC1CEE91-8AE3-42CC-B1F0-7ECD15091C4E}">
      <dgm:prSet/>
      <dgm:spPr/>
      <dgm:t>
        <a:bodyPr/>
        <a:lstStyle/>
        <a:p>
          <a:endParaRPr lang="en-US"/>
        </a:p>
      </dgm:t>
    </dgm:pt>
    <dgm:pt modelId="{EB5D43C0-5ABC-4C83-92A9-C2FF00BC5D47}" type="sibTrans" cxnId="{BC1CEE91-8AE3-42CC-B1F0-7ECD15091C4E}">
      <dgm:prSet/>
      <dgm:spPr/>
      <dgm:t>
        <a:bodyPr/>
        <a:lstStyle/>
        <a:p>
          <a:endParaRPr lang="en-US"/>
        </a:p>
      </dgm:t>
    </dgm:pt>
    <dgm:pt modelId="{108037AE-53FF-4A26-AB71-C8D1E7C16F8E}" type="pres">
      <dgm:prSet presAssocID="{CA6D6C0D-07FE-4E3C-91CD-517BBA1D15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5B0484-5868-42D4-9704-AFC3C862948E}" type="pres">
      <dgm:prSet presAssocID="{F31CFCC2-8759-4F65-B91D-24A17DB5EB72}" presName="hierRoot1" presStyleCnt="0"/>
      <dgm:spPr/>
    </dgm:pt>
    <dgm:pt modelId="{A2361F73-A90B-4D0C-A1C2-A625B57B24AA}" type="pres">
      <dgm:prSet presAssocID="{F31CFCC2-8759-4F65-B91D-24A17DB5EB72}" presName="composite" presStyleCnt="0"/>
      <dgm:spPr/>
    </dgm:pt>
    <dgm:pt modelId="{DB5A8BF3-471D-4FFB-AEF1-2ED0940498F8}" type="pres">
      <dgm:prSet presAssocID="{F31CFCC2-8759-4F65-B91D-24A17DB5EB72}" presName="background" presStyleLbl="node0" presStyleIdx="0" presStyleCnt="3"/>
      <dgm:spPr/>
    </dgm:pt>
    <dgm:pt modelId="{63CB6251-AD00-4B3A-9772-19CD8901464E}" type="pres">
      <dgm:prSet presAssocID="{F31CFCC2-8759-4F65-B91D-24A17DB5EB72}" presName="text" presStyleLbl="fgAcc0" presStyleIdx="0" presStyleCnt="3">
        <dgm:presLayoutVars>
          <dgm:chPref val="3"/>
        </dgm:presLayoutVars>
      </dgm:prSet>
      <dgm:spPr/>
    </dgm:pt>
    <dgm:pt modelId="{304C09E3-0E92-4AA6-A2EC-9BA60CB15C16}" type="pres">
      <dgm:prSet presAssocID="{F31CFCC2-8759-4F65-B91D-24A17DB5EB72}" presName="hierChild2" presStyleCnt="0"/>
      <dgm:spPr/>
    </dgm:pt>
    <dgm:pt modelId="{F3203F85-DE43-4897-A497-002CA758A054}" type="pres">
      <dgm:prSet presAssocID="{C049C67C-AEFE-45AB-A707-FAADF19687DF}" presName="hierRoot1" presStyleCnt="0"/>
      <dgm:spPr/>
    </dgm:pt>
    <dgm:pt modelId="{BCDFD4E3-BF05-439A-86ED-DB0C60791F2D}" type="pres">
      <dgm:prSet presAssocID="{C049C67C-AEFE-45AB-A707-FAADF19687DF}" presName="composite" presStyleCnt="0"/>
      <dgm:spPr/>
    </dgm:pt>
    <dgm:pt modelId="{40AD0DFA-4F4A-4760-8146-FDDCAF20DF9A}" type="pres">
      <dgm:prSet presAssocID="{C049C67C-AEFE-45AB-A707-FAADF19687DF}" presName="background" presStyleLbl="node0" presStyleIdx="1" presStyleCnt="3"/>
      <dgm:spPr/>
    </dgm:pt>
    <dgm:pt modelId="{494858A7-DF4B-4C5E-8BDB-EB8E663CE5FD}" type="pres">
      <dgm:prSet presAssocID="{C049C67C-AEFE-45AB-A707-FAADF19687DF}" presName="text" presStyleLbl="fgAcc0" presStyleIdx="1" presStyleCnt="3">
        <dgm:presLayoutVars>
          <dgm:chPref val="3"/>
        </dgm:presLayoutVars>
      </dgm:prSet>
      <dgm:spPr/>
    </dgm:pt>
    <dgm:pt modelId="{36A2971B-23D7-48F5-948D-843B5CAB7DB7}" type="pres">
      <dgm:prSet presAssocID="{C049C67C-AEFE-45AB-A707-FAADF19687DF}" presName="hierChild2" presStyleCnt="0"/>
      <dgm:spPr/>
    </dgm:pt>
    <dgm:pt modelId="{3655DE60-6B7C-497E-AFF9-2843556F5A06}" type="pres">
      <dgm:prSet presAssocID="{43F291C0-186B-425A-9B27-B899835A417E}" presName="hierRoot1" presStyleCnt="0"/>
      <dgm:spPr/>
    </dgm:pt>
    <dgm:pt modelId="{303C5284-642F-4EBD-BCE9-A4C0E8A78D83}" type="pres">
      <dgm:prSet presAssocID="{43F291C0-186B-425A-9B27-B899835A417E}" presName="composite" presStyleCnt="0"/>
      <dgm:spPr/>
    </dgm:pt>
    <dgm:pt modelId="{8DD7A9F2-A36B-46D1-A36F-DC97E6391DA1}" type="pres">
      <dgm:prSet presAssocID="{43F291C0-186B-425A-9B27-B899835A417E}" presName="background" presStyleLbl="node0" presStyleIdx="2" presStyleCnt="3"/>
      <dgm:spPr/>
    </dgm:pt>
    <dgm:pt modelId="{A24DCF6F-2A79-49A3-B4C7-248E580ABCA2}" type="pres">
      <dgm:prSet presAssocID="{43F291C0-186B-425A-9B27-B899835A417E}" presName="text" presStyleLbl="fgAcc0" presStyleIdx="2" presStyleCnt="3">
        <dgm:presLayoutVars>
          <dgm:chPref val="3"/>
        </dgm:presLayoutVars>
      </dgm:prSet>
      <dgm:spPr/>
    </dgm:pt>
    <dgm:pt modelId="{D6A57771-400E-4B94-BF95-9F376BD6D72D}" type="pres">
      <dgm:prSet presAssocID="{43F291C0-186B-425A-9B27-B899835A417E}" presName="hierChild2" presStyleCnt="0"/>
      <dgm:spPr/>
    </dgm:pt>
  </dgm:ptLst>
  <dgm:cxnLst>
    <dgm:cxn modelId="{C67C423C-E61C-4805-8F59-3F3CED403268}" type="presOf" srcId="{43F291C0-186B-425A-9B27-B899835A417E}" destId="{A24DCF6F-2A79-49A3-B4C7-248E580ABCA2}" srcOrd="0" destOrd="0" presId="urn:microsoft.com/office/officeart/2005/8/layout/hierarchy1"/>
    <dgm:cxn modelId="{A33F1954-A952-4688-96D7-C851B1966A08}" srcId="{CA6D6C0D-07FE-4E3C-91CD-517BBA1D1599}" destId="{C049C67C-AEFE-45AB-A707-FAADF19687DF}" srcOrd="1" destOrd="0" parTransId="{C06D4640-DB36-4BC7-AEE3-71C83B4D6FED}" sibTransId="{B3E00518-48E9-4267-87B7-5D929F3F4566}"/>
    <dgm:cxn modelId="{BC1CEE91-8AE3-42CC-B1F0-7ECD15091C4E}" srcId="{CA6D6C0D-07FE-4E3C-91CD-517BBA1D1599}" destId="{43F291C0-186B-425A-9B27-B899835A417E}" srcOrd="2" destOrd="0" parTransId="{A012A514-73ED-4044-ABA3-C3BB91FFA47E}" sibTransId="{EB5D43C0-5ABC-4C83-92A9-C2FF00BC5D47}"/>
    <dgm:cxn modelId="{F529F1AB-B979-49EC-85ED-B69F2E0180B0}" type="presOf" srcId="{C049C67C-AEFE-45AB-A707-FAADF19687DF}" destId="{494858A7-DF4B-4C5E-8BDB-EB8E663CE5FD}" srcOrd="0" destOrd="0" presId="urn:microsoft.com/office/officeart/2005/8/layout/hierarchy1"/>
    <dgm:cxn modelId="{376663CA-EFB4-4B9C-BC11-93B49329DC49}" srcId="{CA6D6C0D-07FE-4E3C-91CD-517BBA1D1599}" destId="{F31CFCC2-8759-4F65-B91D-24A17DB5EB72}" srcOrd="0" destOrd="0" parTransId="{554F29EE-D32F-4A28-A142-4120F374D719}" sibTransId="{5CBE8B6A-5FBA-4CEF-B620-AE2411985164}"/>
    <dgm:cxn modelId="{5A7BD6CA-DD2A-47B7-BF4D-A3A96E695A38}" type="presOf" srcId="{CA6D6C0D-07FE-4E3C-91CD-517BBA1D1599}" destId="{108037AE-53FF-4A26-AB71-C8D1E7C16F8E}" srcOrd="0" destOrd="0" presId="urn:microsoft.com/office/officeart/2005/8/layout/hierarchy1"/>
    <dgm:cxn modelId="{EBC8C4D6-2FE8-4A86-961D-2F12C1B8E96A}" type="presOf" srcId="{F31CFCC2-8759-4F65-B91D-24A17DB5EB72}" destId="{63CB6251-AD00-4B3A-9772-19CD8901464E}" srcOrd="0" destOrd="0" presId="urn:microsoft.com/office/officeart/2005/8/layout/hierarchy1"/>
    <dgm:cxn modelId="{C7CD507B-9063-42AB-9A80-48CC9E0B5D95}" type="presParOf" srcId="{108037AE-53FF-4A26-AB71-C8D1E7C16F8E}" destId="{8B5B0484-5868-42D4-9704-AFC3C862948E}" srcOrd="0" destOrd="0" presId="urn:microsoft.com/office/officeart/2005/8/layout/hierarchy1"/>
    <dgm:cxn modelId="{4021D146-19A0-4E2E-A8B7-D5A6F610DD22}" type="presParOf" srcId="{8B5B0484-5868-42D4-9704-AFC3C862948E}" destId="{A2361F73-A90B-4D0C-A1C2-A625B57B24AA}" srcOrd="0" destOrd="0" presId="urn:microsoft.com/office/officeart/2005/8/layout/hierarchy1"/>
    <dgm:cxn modelId="{D356F5F1-FA1C-4E3D-8D1D-A4C1018AF252}" type="presParOf" srcId="{A2361F73-A90B-4D0C-A1C2-A625B57B24AA}" destId="{DB5A8BF3-471D-4FFB-AEF1-2ED0940498F8}" srcOrd="0" destOrd="0" presId="urn:microsoft.com/office/officeart/2005/8/layout/hierarchy1"/>
    <dgm:cxn modelId="{BA9D1091-FCBE-4D8A-843D-56EB5042BE61}" type="presParOf" srcId="{A2361F73-A90B-4D0C-A1C2-A625B57B24AA}" destId="{63CB6251-AD00-4B3A-9772-19CD8901464E}" srcOrd="1" destOrd="0" presId="urn:microsoft.com/office/officeart/2005/8/layout/hierarchy1"/>
    <dgm:cxn modelId="{9B38BE42-CDD3-4A61-AB6B-525F6877BCFF}" type="presParOf" srcId="{8B5B0484-5868-42D4-9704-AFC3C862948E}" destId="{304C09E3-0E92-4AA6-A2EC-9BA60CB15C16}" srcOrd="1" destOrd="0" presId="urn:microsoft.com/office/officeart/2005/8/layout/hierarchy1"/>
    <dgm:cxn modelId="{6AB1803C-E36A-4606-BBFD-7AE32BFDFD54}" type="presParOf" srcId="{108037AE-53FF-4A26-AB71-C8D1E7C16F8E}" destId="{F3203F85-DE43-4897-A497-002CA758A054}" srcOrd="1" destOrd="0" presId="urn:microsoft.com/office/officeart/2005/8/layout/hierarchy1"/>
    <dgm:cxn modelId="{D02556D9-2CC6-4BFA-A174-CBAFDF67FEFD}" type="presParOf" srcId="{F3203F85-DE43-4897-A497-002CA758A054}" destId="{BCDFD4E3-BF05-439A-86ED-DB0C60791F2D}" srcOrd="0" destOrd="0" presId="urn:microsoft.com/office/officeart/2005/8/layout/hierarchy1"/>
    <dgm:cxn modelId="{943AC308-29B6-4F3B-83CC-3E1E2FF15BAA}" type="presParOf" srcId="{BCDFD4E3-BF05-439A-86ED-DB0C60791F2D}" destId="{40AD0DFA-4F4A-4760-8146-FDDCAF20DF9A}" srcOrd="0" destOrd="0" presId="urn:microsoft.com/office/officeart/2005/8/layout/hierarchy1"/>
    <dgm:cxn modelId="{0C725BB1-1B91-44BE-A5B4-0501575E221A}" type="presParOf" srcId="{BCDFD4E3-BF05-439A-86ED-DB0C60791F2D}" destId="{494858A7-DF4B-4C5E-8BDB-EB8E663CE5FD}" srcOrd="1" destOrd="0" presId="urn:microsoft.com/office/officeart/2005/8/layout/hierarchy1"/>
    <dgm:cxn modelId="{8AC0C4BD-F66C-4AA8-8E2B-09D3E322FEC8}" type="presParOf" srcId="{F3203F85-DE43-4897-A497-002CA758A054}" destId="{36A2971B-23D7-48F5-948D-843B5CAB7DB7}" srcOrd="1" destOrd="0" presId="urn:microsoft.com/office/officeart/2005/8/layout/hierarchy1"/>
    <dgm:cxn modelId="{14BD4F21-2155-4E09-9D9C-AA7B51973086}" type="presParOf" srcId="{108037AE-53FF-4A26-AB71-C8D1E7C16F8E}" destId="{3655DE60-6B7C-497E-AFF9-2843556F5A06}" srcOrd="2" destOrd="0" presId="urn:microsoft.com/office/officeart/2005/8/layout/hierarchy1"/>
    <dgm:cxn modelId="{79A22FF6-FB8F-42B5-B24B-2D4A4013E0A7}" type="presParOf" srcId="{3655DE60-6B7C-497E-AFF9-2843556F5A06}" destId="{303C5284-642F-4EBD-BCE9-A4C0E8A78D83}" srcOrd="0" destOrd="0" presId="urn:microsoft.com/office/officeart/2005/8/layout/hierarchy1"/>
    <dgm:cxn modelId="{C9B5997C-45A5-4039-9A2C-02A6891269A9}" type="presParOf" srcId="{303C5284-642F-4EBD-BCE9-A4C0E8A78D83}" destId="{8DD7A9F2-A36B-46D1-A36F-DC97E6391DA1}" srcOrd="0" destOrd="0" presId="urn:microsoft.com/office/officeart/2005/8/layout/hierarchy1"/>
    <dgm:cxn modelId="{A0CDFD09-3CBB-4780-8E19-413ECBC6FDA0}" type="presParOf" srcId="{303C5284-642F-4EBD-BCE9-A4C0E8A78D83}" destId="{A24DCF6F-2A79-49A3-B4C7-248E580ABCA2}" srcOrd="1" destOrd="0" presId="urn:microsoft.com/office/officeart/2005/8/layout/hierarchy1"/>
    <dgm:cxn modelId="{6A72A58E-88DB-46E8-A0E7-9C734BEDB789}" type="presParOf" srcId="{3655DE60-6B7C-497E-AFF9-2843556F5A06}" destId="{D6A57771-400E-4B94-BF95-9F376BD6D7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69A11-3719-4030-8C02-E13A8E659B6C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73276-180D-46DE-B47F-04F64C9FDE15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F2CF7-78BF-46F8-8D5A-B58B388B3C5E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Die Idee / Motivation</a:t>
          </a:r>
          <a:endParaRPr lang="en-US" sz="2400" kern="1200"/>
        </a:p>
      </dsp:txBody>
      <dsp:txXfrm>
        <a:off x="1172126" y="1727046"/>
        <a:ext cx="2114937" cy="897246"/>
      </dsp:txXfrm>
    </dsp:sp>
    <dsp:sp modelId="{044E10C7-A088-4D31-B7D7-DB68FFD97A8F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D7798-1DE4-401A-8352-1945AB8F5B8E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F6B1A-21AB-40FF-A227-0EE09607FC39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Konzept</a:t>
          </a:r>
          <a:endParaRPr lang="en-US" sz="2400" kern="1200"/>
        </a:p>
      </dsp:txBody>
      <dsp:txXfrm>
        <a:off x="4745088" y="1727046"/>
        <a:ext cx="2114937" cy="897246"/>
      </dsp:txXfrm>
    </dsp:sp>
    <dsp:sp modelId="{433E64E0-4D84-49F0-9D6D-22C601F2C791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BBADB-C9DB-4EA0-B9A2-7C066C4414A8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6D9FA-A5BD-47A3-B771-936577F375A3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Coding einfach lernen!</a:t>
          </a:r>
          <a:endParaRPr lang="en-US" sz="2400" kern="1200" dirty="0"/>
        </a:p>
      </dsp:txBody>
      <dsp:txXfrm>
        <a:off x="8318049" y="1727046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4A969-524E-4EEC-B2A1-A948C8367723}">
      <dsp:nvSpPr>
        <dsp:cNvPr id="0" name=""/>
        <dsp:cNvSpPr/>
      </dsp:nvSpPr>
      <dsp:spPr>
        <a:xfrm>
          <a:off x="0" y="191060"/>
          <a:ext cx="9085631" cy="578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 baseline="0"/>
            <a:t>Spielerisch erlernbar</a:t>
          </a:r>
          <a:endParaRPr lang="en-US" sz="2300" kern="1200"/>
        </a:p>
      </dsp:txBody>
      <dsp:txXfrm>
        <a:off x="28243" y="219303"/>
        <a:ext cx="9029145" cy="522079"/>
      </dsp:txXfrm>
    </dsp:sp>
    <dsp:sp modelId="{36A56BAC-2881-4644-9B89-65547422A175}">
      <dsp:nvSpPr>
        <dsp:cNvPr id="0" name=""/>
        <dsp:cNvSpPr/>
      </dsp:nvSpPr>
      <dsp:spPr>
        <a:xfrm>
          <a:off x="0" y="835865"/>
          <a:ext cx="9085631" cy="578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 baseline="0" dirty="0"/>
            <a:t>Wenig Theorielast</a:t>
          </a:r>
          <a:endParaRPr lang="en-US" sz="2300" kern="1200" dirty="0"/>
        </a:p>
      </dsp:txBody>
      <dsp:txXfrm>
        <a:off x="28243" y="864108"/>
        <a:ext cx="9029145" cy="522079"/>
      </dsp:txXfrm>
    </dsp:sp>
    <dsp:sp modelId="{F07BFD43-B64D-486C-B0EE-5B6FD2C239E6}">
      <dsp:nvSpPr>
        <dsp:cNvPr id="0" name=""/>
        <dsp:cNvSpPr/>
      </dsp:nvSpPr>
      <dsp:spPr>
        <a:xfrm>
          <a:off x="0" y="1480670"/>
          <a:ext cx="9085631" cy="578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XP Points als Belohnung für Lernende</a:t>
          </a:r>
          <a:endParaRPr lang="en-US" sz="2300" kern="1200" dirty="0"/>
        </a:p>
      </dsp:txBody>
      <dsp:txXfrm>
        <a:off x="28243" y="1508913"/>
        <a:ext cx="9029145" cy="522079"/>
      </dsp:txXfrm>
    </dsp:sp>
    <dsp:sp modelId="{470128CD-012B-4CFA-AC0E-668D380B3B7F}">
      <dsp:nvSpPr>
        <dsp:cNvPr id="0" name=""/>
        <dsp:cNvSpPr/>
      </dsp:nvSpPr>
      <dsp:spPr>
        <a:xfrm>
          <a:off x="0" y="2134528"/>
          <a:ext cx="9085631" cy="578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Integrierter Compiler, wenig Installationsaufwand → wenig Abschreckung</a:t>
          </a:r>
        </a:p>
      </dsp:txBody>
      <dsp:txXfrm>
        <a:off x="28243" y="2162771"/>
        <a:ext cx="9029145" cy="522079"/>
      </dsp:txXfrm>
    </dsp:sp>
    <dsp:sp modelId="{BE913F79-DFF6-4194-B64F-6E985B7F127E}">
      <dsp:nvSpPr>
        <dsp:cNvPr id="0" name=""/>
        <dsp:cNvSpPr/>
      </dsp:nvSpPr>
      <dsp:spPr>
        <a:xfrm>
          <a:off x="0" y="2779333"/>
          <a:ext cx="9085631" cy="578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Coding </a:t>
          </a:r>
          <a:r>
            <a:rPr lang="de-DE" sz="2300" kern="1200"/>
            <a:t>Playground</a:t>
          </a:r>
          <a:endParaRPr lang="de-DE" sz="2300" kern="1200" dirty="0"/>
        </a:p>
      </dsp:txBody>
      <dsp:txXfrm>
        <a:off x="28243" y="2807576"/>
        <a:ext cx="9029145" cy="522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A8BF3-471D-4FFB-AEF1-2ED0940498F8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B6251-AD00-4B3A-9772-19CD8901464E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Unser Bild</a:t>
          </a:r>
          <a:endParaRPr lang="en-US" sz="3300" kern="1200" dirty="0"/>
        </a:p>
      </dsp:txBody>
      <dsp:txXfrm>
        <a:off x="383617" y="1447754"/>
        <a:ext cx="2847502" cy="1768010"/>
      </dsp:txXfrm>
    </dsp:sp>
    <dsp:sp modelId="{40AD0DFA-4F4A-4760-8146-FDDCAF20DF9A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858A7-DF4B-4C5E-8BDB-EB8E663CE5FD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Kommt</a:t>
          </a:r>
          <a:r>
            <a:rPr lang="en-US" sz="3300" kern="1200" dirty="0"/>
            <a:t> das </a:t>
          </a:r>
          <a:r>
            <a:rPr lang="en-US" sz="3300" kern="1200" dirty="0" err="1"/>
            <a:t>euch</a:t>
          </a:r>
          <a:r>
            <a:rPr lang="en-US" sz="3300" kern="1200" dirty="0"/>
            <a:t> </a:t>
          </a:r>
          <a:r>
            <a:rPr lang="en-US" sz="3300" kern="1200" dirty="0" err="1"/>
            <a:t>bekannt</a:t>
          </a:r>
          <a:r>
            <a:rPr lang="en-US" sz="3300" kern="1200" dirty="0"/>
            <a:t> </a:t>
          </a:r>
          <a:r>
            <a:rPr lang="en-US" sz="3300" kern="1200" dirty="0" err="1"/>
            <a:t>vor</a:t>
          </a:r>
          <a:r>
            <a:rPr lang="en-US" sz="3300" kern="1200" dirty="0"/>
            <a:t>?</a:t>
          </a:r>
        </a:p>
      </dsp:txBody>
      <dsp:txXfrm>
        <a:off x="3998355" y="1447754"/>
        <a:ext cx="2847502" cy="1768010"/>
      </dsp:txXfrm>
    </dsp:sp>
    <dsp:sp modelId="{8DD7A9F2-A36B-46D1-A36F-DC97E6391DA1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DCF6F-2A79-49A3-B4C7-248E580ABCA2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Auflösung: Candy </a:t>
          </a:r>
          <a:r>
            <a:rPr lang="de-DE" sz="3300" kern="1200" dirty="0" err="1"/>
            <a:t>Crush</a:t>
          </a:r>
          <a:endParaRPr lang="en-US" sz="3300" kern="1200" dirty="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0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1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46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6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9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8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91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7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65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9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1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466126-54FA-48B2-A9AB-D721186AA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838" y="3112852"/>
            <a:ext cx="4581728" cy="1890511"/>
          </a:xfrm>
        </p:spPr>
        <p:txBody>
          <a:bodyPr anchor="b">
            <a:normAutofit fontScale="90000"/>
          </a:bodyPr>
          <a:lstStyle/>
          <a:p>
            <a:pPr algn="r"/>
            <a:r>
              <a:rPr lang="de-DE" sz="7200" dirty="0">
                <a:solidFill>
                  <a:schemeClr val="bg1"/>
                </a:solidFill>
              </a:rPr>
              <a:t>&lt;/&gt; Code</a:t>
            </a:r>
            <a:br>
              <a:rPr lang="de-DE" sz="7200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academy</a:t>
            </a:r>
            <a:endParaRPr lang="de-DE" sz="72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F5705E-7B3C-4BA6-82ED-7A2B4827B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bg1"/>
                </a:solidFill>
              </a:rPr>
              <a:t>Praktisches Programmieren lernen, ohne viel drum herum.</a:t>
            </a:r>
          </a:p>
        </p:txBody>
      </p:sp>
      <p:pic>
        <p:nvPicPr>
          <p:cNvPr id="4" name="Picture 3" descr="Eine Betonwand mit Abnutzungsspuren">
            <a:extLst>
              <a:ext uri="{FF2B5EF4-FFF2-40B4-BE49-F238E27FC236}">
                <a16:creationId xmlns:a16="http://schemas.microsoft.com/office/drawing/2014/main" id="{40F2A946-B7CD-34F1-9AE9-F348B6DC7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21040" r="13406" b="-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40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293DBB-7A2C-4D44-95E3-11979FA0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 VOrtrag</a:t>
            </a:r>
          </a:p>
        </p:txBody>
      </p:sp>
      <p:sp>
        <p:nvSpPr>
          <p:cNvPr id="3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6" name="Textfeld 3">
            <a:extLst>
              <a:ext uri="{FF2B5EF4-FFF2-40B4-BE49-F238E27FC236}">
                <a16:creationId xmlns:a16="http://schemas.microsoft.com/office/drawing/2014/main" id="{81938D31-81BC-345D-D9C8-CA3B4EA0C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3452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365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B421C8-9E78-4AB3-A8DA-6E10C135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590062"/>
            <a:ext cx="5517822" cy="25617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Die Idee / Motivation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D8811DA-DD1D-472E-BD3D-685B14764EF9}"/>
              </a:ext>
            </a:extLst>
          </p:cNvPr>
          <p:cNvSpPr txBox="1"/>
          <p:nvPr/>
        </p:nvSpPr>
        <p:spPr>
          <a:xfrm>
            <a:off x="1553184" y="3429000"/>
            <a:ext cx="9085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bg1"/>
                </a:solidFill>
              </a:rPr>
              <a:t>Viele Bürger*innen können nicht programmieren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bg1"/>
                </a:solidFill>
              </a:rPr>
              <a:t>So einfach wie möglich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bg1"/>
                </a:solidFill>
              </a:rPr>
              <a:t>Der Erzfeind: Das Buch</a:t>
            </a:r>
          </a:p>
        </p:txBody>
      </p:sp>
    </p:spTree>
    <p:extLst>
      <p:ext uri="{BB962C8B-B14F-4D97-AF65-F5344CB8AC3E}">
        <p14:creationId xmlns:p14="http://schemas.microsoft.com/office/powerpoint/2010/main" val="273720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B421C8-9E78-4AB3-A8DA-6E10C135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1211477"/>
            <a:ext cx="5517822" cy="10733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Konzept</a:t>
            </a:r>
            <a:endParaRPr lang="en-US" sz="54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extfeld 6">
            <a:extLst>
              <a:ext uri="{FF2B5EF4-FFF2-40B4-BE49-F238E27FC236}">
                <a16:creationId xmlns:a16="http://schemas.microsoft.com/office/drawing/2014/main" id="{11D6EDAB-FB67-2F96-E10D-03F458ABB2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702089"/>
              </p:ext>
            </p:extLst>
          </p:nvPr>
        </p:nvGraphicFramePr>
        <p:xfrm>
          <a:off x="1553184" y="3078177"/>
          <a:ext cx="9085631" cy="353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21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DA770B-B2EE-489B-AAE9-1085C23B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864108" cy="512298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8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Coding </a:t>
            </a:r>
            <a:r>
              <a:rPr lang="en-US" sz="8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einfach</a:t>
            </a:r>
            <a:r>
              <a:rPr lang="en-US" sz="8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lernen</a:t>
            </a:r>
            <a:endParaRPr lang="en-US" sz="88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64D8EE1C-19E0-42E7-895C-AC9D4D8E8EE9}"/>
              </a:ext>
            </a:extLst>
          </p:cNvPr>
          <p:cNvSpPr txBox="1">
            <a:spLocks/>
          </p:cNvSpPr>
          <p:nvPr/>
        </p:nvSpPr>
        <p:spPr>
          <a:xfrm>
            <a:off x="5447321" y="1560702"/>
            <a:ext cx="5700575" cy="51229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b="1" cap="all" dirty="0">
                <a:solidFill>
                  <a:schemeClr val="bg1"/>
                </a:solidFill>
              </a:rPr>
              <a:t>Coding </a:t>
            </a:r>
            <a:r>
              <a:rPr lang="en-US" sz="8800" b="1" cap="all" dirty="0" err="1">
                <a:solidFill>
                  <a:schemeClr val="bg1"/>
                </a:solidFill>
              </a:rPr>
              <a:t>lernen</a:t>
            </a:r>
            <a:r>
              <a:rPr lang="en-US" sz="8800" b="1" cap="all" dirty="0">
                <a:solidFill>
                  <a:schemeClr val="bg1"/>
                </a:solidFill>
              </a:rPr>
              <a:t> </a:t>
            </a:r>
            <a:r>
              <a:rPr lang="en-US" sz="8800" b="1" cap="all" dirty="0" err="1">
                <a:solidFill>
                  <a:schemeClr val="bg1"/>
                </a:solidFill>
              </a:rPr>
              <a:t>Einfach</a:t>
            </a:r>
            <a:r>
              <a:rPr lang="en-US" sz="8800" b="1" cap="all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4721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C953B0-99F9-4119-871F-493C11AD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69" y="381935"/>
            <a:ext cx="5048654" cy="5974414"/>
          </a:xfrm>
        </p:spPr>
        <p:txBody>
          <a:bodyPr anchor="ctr"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</a:rPr>
              <a:t>Die unterstützen Sprachen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C12BF-54C3-4483-A7D6-6AEB18AB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091" y="5564331"/>
            <a:ext cx="4986955" cy="8404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/>
              <a:t>Das Beste: </a:t>
            </a:r>
            <a:r>
              <a:rPr lang="de-DE" sz="2400" dirty="0"/>
              <a:t>Erweiterbarkeit für mehrere, ggf. neuere Sprachen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ython (programming language) - Wikipedia">
            <a:extLst>
              <a:ext uri="{FF2B5EF4-FFF2-40B4-BE49-F238E27FC236}">
                <a16:creationId xmlns:a16="http://schemas.microsoft.com/office/drawing/2014/main" id="{04A90FD6-0C6E-452A-BEEC-08DE1D0D8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7637"/>
            <a:ext cx="1893609" cy="189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-Technologie – Wikipedia">
            <a:extLst>
              <a:ext uri="{FF2B5EF4-FFF2-40B4-BE49-F238E27FC236}">
                <a16:creationId xmlns:a16="http://schemas.microsoft.com/office/drawing/2014/main" id="{35314F1E-EEB1-446A-9FBE-5D3E8D20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91" y="2676028"/>
            <a:ext cx="1286312" cy="243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C8BD545-2E00-4D3C-BDF6-6773539374C1}"/>
              </a:ext>
            </a:extLst>
          </p:cNvPr>
          <p:cNvSpPr txBox="1"/>
          <p:nvPr/>
        </p:nvSpPr>
        <p:spPr>
          <a:xfrm>
            <a:off x="8617227" y="952275"/>
            <a:ext cx="1620078" cy="64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Python</a:t>
            </a:r>
          </a:p>
        </p:txBody>
      </p:sp>
      <p:pic>
        <p:nvPicPr>
          <p:cNvPr id="1030" name="Picture 6" descr="JavaScript-Schulungen - Skillsoft">
            <a:extLst>
              <a:ext uri="{FF2B5EF4-FFF2-40B4-BE49-F238E27FC236}">
                <a16:creationId xmlns:a16="http://schemas.microsoft.com/office/drawing/2014/main" id="{1D0C1F90-CD3D-4F22-94B6-048FC60F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290" y="2271246"/>
            <a:ext cx="2013985" cy="217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5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C02964-1EDC-4FB5-B871-4229C840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Bild hier für Konzept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4632343-A4EA-850D-D79D-2C168125E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4494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8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2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30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8C757-B43A-4C57-BA96-52F1E644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Danke</a:t>
            </a:r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für </a:t>
            </a:r>
            <a:r>
              <a:rPr lang="en-US" sz="72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eure</a:t>
            </a:r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aufmerksamkeit</a:t>
            </a:r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577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Gill Sans Nova</vt:lpstr>
      <vt:lpstr>Wingdings</vt:lpstr>
      <vt:lpstr>GradientVTI</vt:lpstr>
      <vt:lpstr>&lt;/&gt; Code academy</vt:lpstr>
      <vt:lpstr>Der VOrtrag</vt:lpstr>
      <vt:lpstr>Die Idee / Motivation</vt:lpstr>
      <vt:lpstr>Konzept</vt:lpstr>
      <vt:lpstr>Coding einfach lernen</vt:lpstr>
      <vt:lpstr>Die unterstützen Sprachen</vt:lpstr>
      <vt:lpstr>Bild hier für Konzept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&lt;/&gt; Code academy</dc:title>
  <dc:creator>Serhat Güler</dc:creator>
  <cp:lastModifiedBy>Serhat Güler</cp:lastModifiedBy>
  <cp:revision>1</cp:revision>
  <dcterms:created xsi:type="dcterms:W3CDTF">2022-03-31T13:02:11Z</dcterms:created>
  <dcterms:modified xsi:type="dcterms:W3CDTF">2022-04-01T12:32:39Z</dcterms:modified>
</cp:coreProperties>
</file>