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D83A-667E-A247-B438-46F07AC55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C8AEC-0A9C-4A42-A78F-23F54EB57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B8508-29A0-5F4F-85C6-1C899600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8C11-7566-544E-8344-DD867499A2B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16383-2A6C-C146-8216-16D24489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C94FB-0C6A-4949-8D38-3F15EDE3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A0-EC55-824C-8EA7-7BA8DD63F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4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8DA0-5ED4-3F46-899F-1F9A7A10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B0165-ED2A-9F44-99C9-E9ADA08A1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B9C70-66AE-384B-AABD-9B8E092A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8C11-7566-544E-8344-DD867499A2B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EE8FD-036A-3E48-B7DE-1508CEB2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F9D96-59FD-964D-ACA5-B6F07D65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A0-EC55-824C-8EA7-7BA8DD63F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8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9B8243-AF5D-5D49-B483-2D20D8937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CAABC-9782-A340-AD40-4C2B9A635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1D80D-0AFA-5A4D-955A-BA70D02B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8C11-7566-544E-8344-DD867499A2B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45D02-FC4B-6E4A-9A5C-29631A35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B437D-26EF-294B-8748-6D159D0A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A0-EC55-824C-8EA7-7BA8DD63F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5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E637-35A0-C844-99F3-D660575F7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964EC-1353-BB42-BFCE-7513709FE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96252-FCD4-F643-B56A-488DBF677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8C11-7566-544E-8344-DD867499A2B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88F00-5991-1449-8D93-298FF0B8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FED8E-DB3B-EB45-99A0-7392B2EE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A0-EC55-824C-8EA7-7BA8DD63F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8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E065-1E03-3449-8978-5AB4753C6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CCF46-ACD1-D543-A3D8-1FBD07D28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9C773-AF40-484E-8B66-5C6C7570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8C11-7566-544E-8344-DD867499A2B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0FD73-2E91-CA45-BAC5-EF5C3EEA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8084A-C58B-A941-856E-4679B5B4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A0-EC55-824C-8EA7-7BA8DD63F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6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801E-69DE-5E4C-96C2-C19D0178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EE9-995F-D446-91A3-0CDCCD5D0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75B8E-0AC9-8144-99CC-9B591AF0C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FD662-EE83-214C-9E6D-34823C22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8C11-7566-544E-8344-DD867499A2B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31401-784B-8446-BF8F-64857ED25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ACC63-01F3-824B-8A22-C758ADCB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A0-EC55-824C-8EA7-7BA8DD63F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3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F774-7336-394A-9091-3B4C25BB0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CB683-8DC4-B247-8F4F-DF24C71FD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879B5-22A8-B244-BE9D-21AC1E295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97C7F7-E24C-724D-AAD6-43EE90E82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D47046-64B8-2743-9B93-C3AA46794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FCE3A1-C52B-0744-83D8-3EAFA420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8C11-7566-544E-8344-DD867499A2B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669893-C4B6-C742-8370-B52344E9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9AA52E-0BFF-BF48-95D6-ACDC734D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A0-EC55-824C-8EA7-7BA8DD63F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7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44A4-AE28-5F4B-8588-64BB512BA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5C1617-5B30-AA4B-A9F3-0F901DED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8C11-7566-544E-8344-DD867499A2B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20981-7E73-9C42-A383-E55098BC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5CEA9-C9C7-8246-AD1B-72628B12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A0-EC55-824C-8EA7-7BA8DD63F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7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4D7C4-A940-AD49-92BD-5CE361BD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8C11-7566-544E-8344-DD867499A2B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832D1C-DE53-FC48-A132-F0FF80B0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2D4CA-AA08-3847-B3A9-F13F442F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A0-EC55-824C-8EA7-7BA8DD63F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0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266B-7C00-8042-996F-9BDFA978D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3B71-C7DD-BB48-BC0D-761865DA2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E89F8-2E11-EC49-B39B-7CDE11D94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CA50E-E8D6-7947-8EA8-611267383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8C11-7566-544E-8344-DD867499A2B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06D11-848B-3241-BC03-A01D0A723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FBE9E-9E4E-DE4D-8408-0CCEB6B0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A0-EC55-824C-8EA7-7BA8DD63F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86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57A96-7DCA-834A-8149-1D481AD1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8B945-0964-F949-94A5-E2F4FB96E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1AA3C-7B24-A943-9261-6147C8FBC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7F2D9-59A4-B14F-8268-D3EB5EC18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8C11-7566-544E-8344-DD867499A2B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7B5E2-D330-8346-A442-F68E21FA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6B246-7ECC-6749-8F44-7875327B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A0-EC55-824C-8EA7-7BA8DD63F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5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D221F-379A-EC40-8E3F-DA5C6D22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B0F53-9DB3-EC4A-ABC2-AF3E7BBD4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138AF-65F9-F849-8B0A-A459E2959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88C11-7566-544E-8344-DD867499A2B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3E7DF-A637-7348-BF9B-F6FEE095A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B8551-DDDE-1A4E-9915-09A4D8DB0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4D6A0-EC55-824C-8EA7-7BA8DD63F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6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AB4BDD-EBF8-C047-9981-C7F2DA8E6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8" y="0"/>
            <a:ext cx="6772275" cy="336382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3181C3-0E40-F148-A574-CFEBF98798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6"/>
          <a:stretch/>
        </p:blipFill>
        <p:spPr>
          <a:xfrm>
            <a:off x="2586038" y="3363823"/>
            <a:ext cx="6772275" cy="3244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885852-7F8F-EB44-9CA7-AD7F4C4CCC8D}"/>
              </a:ext>
            </a:extLst>
          </p:cNvPr>
          <p:cNvSpPr txBox="1"/>
          <p:nvPr/>
        </p:nvSpPr>
        <p:spPr>
          <a:xfrm>
            <a:off x="4743450" y="220027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D8ADB2-4EC4-4945-9818-61F98E06FCC8}"/>
              </a:ext>
            </a:extLst>
          </p:cNvPr>
          <p:cNvSpPr txBox="1"/>
          <p:nvPr/>
        </p:nvSpPr>
        <p:spPr>
          <a:xfrm>
            <a:off x="4683696" y="542229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79C194-4C5F-494D-88B2-FFF3F9084A96}"/>
              </a:ext>
            </a:extLst>
          </p:cNvPr>
          <p:cNvSpPr txBox="1"/>
          <p:nvPr/>
        </p:nvSpPr>
        <p:spPr>
          <a:xfrm rot="5400000">
            <a:off x="6421929" y="3412023"/>
            <a:ext cx="503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big column with all max pooled maps flattened</a:t>
            </a:r>
          </a:p>
        </p:txBody>
      </p:sp>
    </p:spTree>
    <p:extLst>
      <p:ext uri="{BB962C8B-B14F-4D97-AF65-F5344CB8AC3E}">
        <p14:creationId xmlns:p14="http://schemas.microsoft.com/office/powerpoint/2010/main" val="42392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11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Rodriguez</dc:creator>
  <cp:lastModifiedBy>Sergio Rodriguez</cp:lastModifiedBy>
  <cp:revision>2</cp:revision>
  <dcterms:created xsi:type="dcterms:W3CDTF">2020-04-11T03:27:14Z</dcterms:created>
  <dcterms:modified xsi:type="dcterms:W3CDTF">2020-04-12T07:51:33Z</dcterms:modified>
</cp:coreProperties>
</file>