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D83A-667E-A247-B438-46F07AC55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C8AEC-0A9C-4A42-A78F-23F54EB57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8508-29A0-5F4F-85C6-1C899600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6383-2A6C-C146-8216-16D24489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94FB-0C6A-4949-8D38-3F15EDE3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8DA0-5ED4-3F46-899F-1F9A7A10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B0165-ED2A-9F44-99C9-E9ADA08A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9C70-66AE-384B-AABD-9B8E092A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E8FD-036A-3E48-B7DE-1508CEB2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9D96-59FD-964D-ACA5-B6F07D65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B8243-AF5D-5D49-B483-2D20D8937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CAABC-9782-A340-AD40-4C2B9A63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D80D-0AFA-5A4D-955A-BA70D02B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5D02-FC4B-6E4A-9A5C-29631A35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437D-26EF-294B-8748-6D159D0A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E637-35A0-C844-99F3-D660575F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64EC-1353-BB42-BFCE-7513709F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6252-FCD4-F643-B56A-488DBF67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8F00-5991-1449-8D93-298FF0B8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ED8E-DB3B-EB45-99A0-7392B2EE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E065-1E03-3449-8978-5AB4753C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CF46-ACD1-D543-A3D8-1FBD07D2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C773-AF40-484E-8B66-5C6C757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FD73-2E91-CA45-BAC5-EF5C3EEA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084A-C58B-A941-856E-4679B5B4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801E-69DE-5E4C-96C2-C19D0178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EE9-995F-D446-91A3-0CDCCD5D0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75B8E-0AC9-8144-99CC-9B591AF0C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D662-EE83-214C-9E6D-34823C22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31401-784B-8446-BF8F-64857ED2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CC63-01F3-824B-8A22-C758ADCB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F774-7336-394A-9091-3B4C25BB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CB683-8DC4-B247-8F4F-DF24C71F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879B5-22A8-B244-BE9D-21AC1E29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C7F7-E24C-724D-AAD6-43EE90E82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47046-64B8-2743-9B93-C3AA46794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CE3A1-C52B-0744-83D8-3EAFA420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69893-C4B6-C742-8370-B52344E9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AA52E-0BFF-BF48-95D6-ACDC734D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4A4-AE28-5F4B-8588-64BB512B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C1617-5B30-AA4B-A9F3-0F901DE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20981-7E73-9C42-A383-E55098BC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5CEA9-C9C7-8246-AD1B-72628B12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4D7C4-A940-AD49-92BD-5CE361BD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32D1C-DE53-FC48-A132-F0FF80B0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D4CA-AA08-3847-B3A9-F13F442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266B-7C00-8042-996F-9BDFA978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3B71-C7DD-BB48-BC0D-761865DA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89F8-2E11-EC49-B39B-7CDE11D94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CA50E-E8D6-7947-8EA8-61126738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6D11-848B-3241-BC03-A01D0A72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FBE9E-9E4E-DE4D-8408-0CCEB6B0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7A96-7DCA-834A-8149-1D481AD1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8B945-0964-F949-94A5-E2F4FB96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1AA3C-7B24-A943-9261-6147C8FB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F2D9-59A4-B14F-8268-D3EB5EC1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B5E2-D330-8346-A442-F68E21FA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6B246-7ECC-6749-8F44-7875327B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D221F-379A-EC40-8E3F-DA5C6D22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0F53-9DB3-EC4A-ABC2-AF3E7BBD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38AF-65F9-F849-8B0A-A459E295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E7DF-A637-7348-BF9B-F6FEE095A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8551-DDDE-1A4E-9915-09A4D8DB0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2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1</cp:revision>
  <dcterms:created xsi:type="dcterms:W3CDTF">2020-04-11T03:27:14Z</dcterms:created>
  <dcterms:modified xsi:type="dcterms:W3CDTF">2020-04-11T03:27:57Z</dcterms:modified>
</cp:coreProperties>
</file>