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8D3B-DBEE-1542-901E-B862A440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AAAFE-4F38-3742-B721-505D09B50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696F-9B79-6E4D-8153-B63F2849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7B1B-C772-024F-B343-E2521430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5470-7EB3-B744-96FA-C91CB2B0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FDF4-683D-4B45-92E0-FD3CAB79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BC9D1-D288-D346-94F0-F6E48C31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780-34CE-0F48-9621-590FEDCB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6045-34BA-F64C-9F3B-70410B3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F7BE-DC13-3E43-A7F4-1E3653B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D963D-FD30-B74D-AFD3-05879D5A9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1F3F2-384F-F041-910B-71A5A2A12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3AD9-5E06-AF42-9F49-7ECAAF93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2006-C797-0D4F-82AF-3873BB5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01A1-1C77-1E47-8502-FCE77D1D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AAA-9D46-994A-B9B5-1D9AA14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772E-4C7B-194A-80D6-ACCAFC2A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28B8-7D17-AF43-98DB-885EC6CE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8F77-E324-4C4A-96F4-D3379DBC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70DC-200D-D14B-8F1B-206CA19B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CC0C-8839-1643-A8CB-89C71223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5D2F-9A1D-A447-BFB2-82910009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D1C7-A0EA-DB4D-9E3C-E77CCF90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D533-9023-FA40-97B3-DE801719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D2BA-1030-2545-AEA9-4E2CF0FB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AE61-5927-3E4B-8EAD-FE740BA2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3E5F-DFAE-384A-B252-0BFCA3439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A4D8-74D8-9243-8820-410A8E934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D6AE-BF44-F24E-87A4-C18EF783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91C9-A0C1-0143-9CE4-7790285C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8C08-F38D-A04A-A397-533004D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0DAC-4571-274F-B040-40735FB2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AF5E-FAD9-BA45-A515-D60753D7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B1CE0-635D-AC41-BAEF-834279C7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AF55-B227-3847-ADCD-7F39FEF7C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9DAC9-A55E-1245-8F9E-28C6CB7CA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2924F-EFBF-1940-9528-7F48368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FC734-3EEC-5847-8094-780F8ED0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6FB5-1329-BB4C-B5CC-1B21910A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A709-1E47-524A-ADEA-88915229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FB432-8128-AF44-948A-C14DEDB0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DBDBC-646F-D84C-910F-D31E281B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C00F2-93A0-FE47-A72E-CE5A3264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82349-056A-9340-A1CF-E2E5D7C6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D45A-37EA-244C-AEC1-941CA698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4549-F8B1-B34C-B9FB-CEE523F4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A4CD-A6C8-F649-90E0-75A15E75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6791-612A-CC42-AF96-31D668D6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A044-8837-0A45-96A6-F932C7497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15656-F7D2-A940-B2E7-5D665508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B301-9306-1748-9BA5-E8A2D9E2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DF28-DB9C-5B4F-AA20-E22FA3B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C02F-1605-D84F-9804-DBEA6A08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1261-8C76-0842-9BF4-E46B0B43D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719BD-B2B6-1C45-9244-7C714681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A15B-FD88-9849-A3AD-F734D068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FA93-BDBD-8F4C-B360-8EC59A4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84F3-45D5-FB4A-9885-BFABBAD0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B5249-5B40-F344-B0F0-EE025E56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8A7D6-60F3-7A4F-8D31-C3A7469D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FD8D-AA2E-7C40-83E2-F3DF7DD53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9061-C053-C24A-9B44-5B046CCE3FED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1A24-4C6D-C749-9B12-EE1A3011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4634-5036-D649-95DC-37BCE57C7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F2A2-1364-D740-B46D-DC411D3E6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6BB88E5-EA60-E040-A220-77D5D475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931"/>
            <a:ext cx="12192000" cy="5220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44C71-0852-1747-B5EC-EB510383D57B}"/>
              </a:ext>
            </a:extLst>
          </p:cNvPr>
          <p:cNvSpPr txBox="1"/>
          <p:nvPr/>
        </p:nvSpPr>
        <p:spPr>
          <a:xfrm>
            <a:off x="185738" y="6039069"/>
            <a:ext cx="3696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features of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observation</a:t>
            </a:r>
            <a:br>
              <a:rPr lang="en-US" b="1" dirty="0"/>
            </a:br>
            <a:r>
              <a:rPr lang="en-US" dirty="0"/>
              <a:t>(must be standardized or normalized)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3A7BB-D03E-5F4D-815C-C7C3494F40CC}"/>
              </a:ext>
            </a:extLst>
          </p:cNvPr>
          <p:cNvSpPr txBox="1"/>
          <p:nvPr/>
        </p:nvSpPr>
        <p:spPr>
          <a:xfrm>
            <a:off x="8667751" y="3795931"/>
            <a:ext cx="341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for a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observation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523D-DF96-E345-AFDA-624A9A93959E}"/>
              </a:ext>
            </a:extLst>
          </p:cNvPr>
          <p:cNvSpPr txBox="1"/>
          <p:nvPr/>
        </p:nvSpPr>
        <p:spPr>
          <a:xfrm>
            <a:off x="4291013" y="5577404"/>
            <a:ext cx="6844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Φ</a:t>
            </a:r>
            <a:r>
              <a:rPr lang="en-US" dirty="0"/>
              <a:t>: </a:t>
            </a:r>
            <a:r>
              <a:rPr lang="en-US" b="1" dirty="0"/>
              <a:t>Activation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-&gt;  Determines how strong is the signal that the </a:t>
            </a:r>
            <a:br>
              <a:rPr lang="en-US" dirty="0"/>
            </a:br>
            <a:r>
              <a:rPr lang="en-US" dirty="0"/>
              <a:t>neuron passes on.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E17F01-2653-C146-8EA7-7DEBD18AAB5F}"/>
              </a:ext>
            </a:extLst>
          </p:cNvPr>
          <p:cNvSpPr/>
          <p:nvPr/>
        </p:nvSpPr>
        <p:spPr>
          <a:xfrm>
            <a:off x="5357813" y="2514600"/>
            <a:ext cx="1214438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Neuron</a:t>
            </a:r>
          </a:p>
        </p:txBody>
      </p:sp>
    </p:spTree>
    <p:extLst>
      <p:ext uri="{BB962C8B-B14F-4D97-AF65-F5344CB8AC3E}">
        <p14:creationId xmlns:p14="http://schemas.microsoft.com/office/powerpoint/2010/main" val="324334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3</cp:revision>
  <dcterms:created xsi:type="dcterms:W3CDTF">2020-03-25T10:33:33Z</dcterms:created>
  <dcterms:modified xsi:type="dcterms:W3CDTF">2020-03-25T10:49:59Z</dcterms:modified>
</cp:coreProperties>
</file>