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D3B-DBEE-1542-901E-B862A440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AAAFE-4F38-3742-B721-505D09B5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696F-9B79-6E4D-8153-B63F2849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7B1B-C772-024F-B343-E252143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5470-7EB3-B744-96FA-C91CB2B0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DF4-683D-4B45-92E0-FD3CAB79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C9D1-D288-D346-94F0-F6E48C31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780-34CE-0F48-9621-590FEDCB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045-34BA-F64C-9F3B-70410B3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F7BE-DC13-3E43-A7F4-1E3653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963D-FD30-B74D-AFD3-05879D5A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1F3F2-384F-F041-910B-71A5A2A1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3AD9-5E06-AF42-9F49-7ECAAF9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2006-C797-0D4F-82AF-3873BB5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01A1-1C77-1E47-8502-FCE77D1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AAA-9D46-994A-B9B5-1D9AA14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772E-4C7B-194A-80D6-ACCAFC2A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28B8-7D17-AF43-98DB-885EC6C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F77-E324-4C4A-96F4-D3379DBC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70DC-200D-D14B-8F1B-206CA19B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CC0C-8839-1643-A8CB-89C71223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5D2F-9A1D-A447-BFB2-82910009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D1C7-A0EA-DB4D-9E3C-E77CCF90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D533-9023-FA40-97B3-DE80171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D2BA-1030-2545-AEA9-4E2CF0FB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E61-5927-3E4B-8EAD-FE740BA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3E5F-DFAE-384A-B252-0BFCA343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A4D8-74D8-9243-8820-410A8E93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D6AE-BF44-F24E-87A4-C18EF78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91C9-A0C1-0143-9CE4-7790285C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8C08-F38D-A04A-A397-533004D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DAC-4571-274F-B040-40735FB2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AF5E-FAD9-BA45-A515-D60753D7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1CE0-635D-AC41-BAEF-834279C7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AF55-B227-3847-ADCD-7F39FEF7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9DAC9-A55E-1245-8F9E-28C6CB7C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2924F-EFBF-1940-9528-7F48368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FC734-3EEC-5847-8094-780F8ED0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6FB5-1329-BB4C-B5CC-1B21910A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A709-1E47-524A-ADEA-8891522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B432-8128-AF44-948A-C14DEDB0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DBDBC-646F-D84C-910F-D31E281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C00F2-93A0-FE47-A72E-CE5A3264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82349-056A-9340-A1CF-E2E5D7C6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D45A-37EA-244C-AEC1-941CA698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4549-F8B1-B34C-B9FB-CEE523F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A4CD-A6C8-F649-90E0-75A15E75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791-612A-CC42-AF96-31D668D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A044-8837-0A45-96A6-F932C749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5656-F7D2-A940-B2E7-5D665508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B301-9306-1748-9BA5-E8A2D9E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DF28-DB9C-5B4F-AA20-E22FA3B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C02F-1605-D84F-9804-DBEA6A08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1261-8C76-0842-9BF4-E46B0B43D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19BD-B2B6-1C45-9244-7C714681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A15B-FD88-9849-A3AD-F734D068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FA93-BDBD-8F4C-B360-8EC59A4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84F3-45D5-FB4A-9885-BFABBAD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B5249-5B40-F344-B0F0-EE025E56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A7D6-60F3-7A4F-8D31-C3A7469D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FD8D-AA2E-7C40-83E2-F3DF7DD5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1A24-4C6D-C749-9B12-EE1A3011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4634-5036-D649-95DC-37BCE57C7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BB88E5-EA60-E040-A220-77D5D475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31"/>
            <a:ext cx="12192000" cy="522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44C71-0852-1747-B5EC-EB510383D57B}"/>
              </a:ext>
            </a:extLst>
          </p:cNvPr>
          <p:cNvSpPr txBox="1"/>
          <p:nvPr/>
        </p:nvSpPr>
        <p:spPr>
          <a:xfrm>
            <a:off x="185738" y="6039069"/>
            <a:ext cx="3696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features of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  <a:br>
              <a:rPr lang="en-US" b="1" dirty="0"/>
            </a:br>
            <a:r>
              <a:rPr lang="en-US" dirty="0"/>
              <a:t>(must be standardized or normalized)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3A7BB-D03E-5F4D-815C-C7C3494F40CC}"/>
              </a:ext>
            </a:extLst>
          </p:cNvPr>
          <p:cNvSpPr txBox="1"/>
          <p:nvPr/>
        </p:nvSpPr>
        <p:spPr>
          <a:xfrm>
            <a:off x="8667751" y="3795931"/>
            <a:ext cx="34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for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523D-DF96-E345-AFDA-624A9A93959E}"/>
              </a:ext>
            </a:extLst>
          </p:cNvPr>
          <p:cNvSpPr txBox="1"/>
          <p:nvPr/>
        </p:nvSpPr>
        <p:spPr>
          <a:xfrm>
            <a:off x="4291013" y="5577404"/>
            <a:ext cx="684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: </a:t>
            </a:r>
            <a:r>
              <a:rPr lang="en-US" b="1" dirty="0"/>
              <a:t>Activation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-&gt;  Determines how strong is the signal that the </a:t>
            </a:r>
            <a:br>
              <a:rPr lang="en-US" dirty="0"/>
            </a:br>
            <a:r>
              <a:rPr lang="en-US" dirty="0"/>
              <a:t>neuron passes 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17F01-2653-C146-8EA7-7DEBD18AAB5F}"/>
              </a:ext>
            </a:extLst>
          </p:cNvPr>
          <p:cNvSpPr/>
          <p:nvPr/>
        </p:nvSpPr>
        <p:spPr>
          <a:xfrm>
            <a:off x="5357813" y="2514600"/>
            <a:ext cx="1214438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Neuron</a:t>
            </a:r>
          </a:p>
        </p:txBody>
      </p:sp>
    </p:spTree>
    <p:extLst>
      <p:ext uri="{BB962C8B-B14F-4D97-AF65-F5344CB8AC3E}">
        <p14:creationId xmlns:p14="http://schemas.microsoft.com/office/powerpoint/2010/main" val="32433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32CE6B9-61B5-8849-AC53-5B1B01C5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17" y="0"/>
            <a:ext cx="101267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03523-06F9-8346-AB54-4B76DF0CAE8D}"/>
              </a:ext>
            </a:extLst>
          </p:cNvPr>
          <p:cNvSpPr txBox="1"/>
          <p:nvPr/>
        </p:nvSpPr>
        <p:spPr>
          <a:xfrm>
            <a:off x="176212" y="184133"/>
            <a:ext cx="438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OF PROPERTY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A47EC-46C4-9241-A864-AD2D64077226}"/>
              </a:ext>
            </a:extLst>
          </p:cNvPr>
          <p:cNvSpPr txBox="1"/>
          <p:nvPr/>
        </p:nvSpPr>
        <p:spPr>
          <a:xfrm>
            <a:off x="7962213" y="0"/>
            <a:ext cx="40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neuron has learned that the combination of </a:t>
            </a:r>
            <a:r>
              <a:rPr lang="en-US" b="1" dirty="0"/>
              <a:t>area</a:t>
            </a:r>
            <a:r>
              <a:rPr lang="en-US" dirty="0"/>
              <a:t> and </a:t>
            </a:r>
            <a:r>
              <a:rPr lang="en-US" b="1" dirty="0"/>
              <a:t>distance</a:t>
            </a:r>
            <a:r>
              <a:rPr lang="en-US" dirty="0"/>
              <a:t> plays a role in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47F74-D0D0-BA47-94F1-B9B153B3CCDE}"/>
              </a:ext>
            </a:extLst>
          </p:cNvPr>
          <p:cNvSpPr txBox="1"/>
          <p:nvPr/>
        </p:nvSpPr>
        <p:spPr>
          <a:xfrm>
            <a:off x="8138425" y="3609976"/>
            <a:ext cx="405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a </a:t>
            </a:r>
            <a:r>
              <a:rPr lang="en-US" b="1" dirty="0"/>
              <a:t>rectifier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, this neuron has learned that after certain </a:t>
            </a:r>
            <a:r>
              <a:rPr lang="en-US" b="1" dirty="0"/>
              <a:t>age</a:t>
            </a:r>
            <a:r>
              <a:rPr lang="en-US" dirty="0"/>
              <a:t>, buildings become historic and that drives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D319F-85D5-D04B-BEE9-8DD8065551DC}"/>
              </a:ext>
            </a:extLst>
          </p:cNvPr>
          <p:cNvSpPr txBox="1"/>
          <p:nvPr/>
        </p:nvSpPr>
        <p:spPr>
          <a:xfrm>
            <a:off x="280988" y="6016188"/>
            <a:ext cx="357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 arrow means, weight = 0 for that input neuron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603BC-A039-BF4A-A024-9B45E02458E9}"/>
              </a:ext>
            </a:extLst>
          </p:cNvPr>
          <p:cNvCxnSpPr/>
          <p:nvPr/>
        </p:nvCxnSpPr>
        <p:spPr>
          <a:xfrm flipV="1">
            <a:off x="7415213" y="4210140"/>
            <a:ext cx="723212" cy="13619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93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7</cp:revision>
  <dcterms:created xsi:type="dcterms:W3CDTF">2020-03-25T10:33:33Z</dcterms:created>
  <dcterms:modified xsi:type="dcterms:W3CDTF">2020-03-28T10:51:21Z</dcterms:modified>
</cp:coreProperties>
</file>