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DDB9-4012-7040-A2EF-6B00D064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6CCA4-0F3B-934F-BE5F-D7B637B9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2258-F586-5443-9FC3-2FB1054D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1A44-5EC4-F44D-9811-FC293FBB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A7D2-8A7F-0842-80A7-8C31E3A0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33A1-75D1-8743-A8FF-3E022F5C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FEB05-69E7-8649-833C-03A9E16A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B43A-7C3F-D543-AB83-B0EDE171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906D-9002-9D48-A179-9E688AAF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D48E-ACD4-CC4C-ABF9-8048B94F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24FA6-9C67-7E46-9B3D-37A0F3E7C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053CA-16F1-7941-BA88-65E19167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F6A5-E997-544E-B9B4-C745E2AF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ACC0-2CDC-6F49-BDF9-74EBE91C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32AC-B360-6244-BA90-2102B36D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4CFC-4E77-A449-A1A3-AB5C7F33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2428-B903-7541-9090-D717ECC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3151-CFC5-374A-B55B-271FC721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80CC-6092-A14E-932A-AA333A5C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CF57-706E-4642-9137-48F6959C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6C58-B134-5540-A5BE-571797FA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59A3-2EBD-9849-A6D0-388B12AD9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8AEC0-FF57-E447-83C0-651860B1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DBA4-60D0-D541-A6A8-DE915F01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1D19-3F94-FF4B-B953-7B0410D7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0C4-FAA3-BB40-933C-F61B619C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FBFA-3A23-F14D-8784-B09385F13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BAB4F-233A-164A-8ECC-DEB8889E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0A203-7C10-EB4D-941C-D40E5B58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1030-20DA-A142-A99C-21EAA9F1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0D7F-C723-9A4E-AC6E-654E6A3A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D971-2370-EB45-8C07-55F4E21F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854BF-9F68-8747-9D38-6472764C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C7F76-2825-1640-B790-AF1CEB84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1F1A3-570A-6B46-BEF9-A6377DF92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145DC-403B-3D4C-8360-13CD3EF12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38559-A722-4042-964C-B73F1FB8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3E6E1-F2FC-5540-B286-1CF430EC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4CF73-98C3-F646-9CE6-9164F2FA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A994-0002-DB44-BBDF-E7F0362F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E7C2A-572E-974F-BDA6-B14AC306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88C0F-5B10-3E43-A2B4-66BC48CE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86CDF-20B8-6C43-872D-996052D9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AD126-756C-FF4A-8CE8-6851DC18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811B5-B358-E243-B745-E67A0FD0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56336-BA29-3747-B416-C2DF83A2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0DEE-B79A-6D4E-B0FA-268A300E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F77A-044E-D74B-B6F1-6E414877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D5215-BBF6-C448-AEA7-741EC4E6D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9FD6C-F7DA-E24D-8218-1871B406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49F1-958C-2847-9E87-94957655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0D081-436A-6145-B7BB-1F2EF1CE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76C5-4BA4-B549-9327-BFC0AE15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6BEB-B0EB-7A4C-894E-581A20B4D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A308-727C-5741-9173-6F359946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329A4-9F1F-3B49-A908-9F4F32A7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DAEE4-0C38-EA49-AC44-DFB53C03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F67C-F692-A04F-8163-B821DDF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80642-DFD2-CE43-8F15-95982CF9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94547-3A57-894B-B28F-101DC301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ADD04-D9C2-5A4D-9A79-0C029406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3A22-4910-FE47-ACF9-0D8C1399FE78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5BFC6-9476-BF45-B5FE-4982DA967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F453-CC40-3F47-A229-9F2F95458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8BB77-3887-D74B-B026-2A4CC116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20A6E6-486C-9840-824C-C8C35D19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" y="1341437"/>
            <a:ext cx="6311900" cy="261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692E8-47C1-3349-83A3-C2038D32F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87"/>
          <a:stretch/>
        </p:blipFill>
        <p:spPr>
          <a:xfrm>
            <a:off x="7058931" y="650196"/>
            <a:ext cx="4464731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C8B83-9E5D-254E-9B7C-B55AFAF09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" t="29019" r="72895" b="50000"/>
          <a:stretch/>
        </p:blipFill>
        <p:spPr>
          <a:xfrm>
            <a:off x="606880" y="1342344"/>
            <a:ext cx="1950130" cy="6474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C02D3D-D5D2-D34B-813C-6A25053E6E15}"/>
              </a:ext>
            </a:extLst>
          </p:cNvPr>
          <p:cNvCxnSpPr/>
          <p:nvPr/>
        </p:nvCxnSpPr>
        <p:spPr>
          <a:xfrm flipV="1">
            <a:off x="2657475" y="1341437"/>
            <a:ext cx="4322763" cy="5159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5</cp:revision>
  <dcterms:created xsi:type="dcterms:W3CDTF">2021-05-22T06:46:40Z</dcterms:created>
  <dcterms:modified xsi:type="dcterms:W3CDTF">2021-05-23T05:19:19Z</dcterms:modified>
</cp:coreProperties>
</file>