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F539E-BE23-4DBB-B8F3-1D4BF117D1B1}" v="56" dt="2020-04-28T04:00:35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Buu" userId="c97259d5-a2ee-4c6e-9820-26178d0eadf8" providerId="ADAL" clId="{B50F539E-BE23-4DBB-B8F3-1D4BF117D1B1}"/>
    <pc:docChg chg="undo custSel mod addSld delSld modSld sldOrd modMainMaster">
      <pc:chgData name="Nguyen,Buu" userId="c97259d5-a2ee-4c6e-9820-26178d0eadf8" providerId="ADAL" clId="{B50F539E-BE23-4DBB-B8F3-1D4BF117D1B1}" dt="2020-04-28T11:38:57.863" v="699" actId="20577"/>
      <pc:docMkLst>
        <pc:docMk/>
      </pc:docMkLst>
      <pc:sldChg chg="addSp modSp mod setBg">
        <pc:chgData name="Nguyen,Buu" userId="c97259d5-a2ee-4c6e-9820-26178d0eadf8" providerId="ADAL" clId="{B50F539E-BE23-4DBB-B8F3-1D4BF117D1B1}" dt="2020-04-28T02:24:26.865" v="102"/>
        <pc:sldMkLst>
          <pc:docMk/>
          <pc:sldMk cId="2630823378" sldId="256"/>
        </pc:sldMkLst>
        <pc:spChg chg="mod">
          <ac:chgData name="Nguyen,Buu" userId="c97259d5-a2ee-4c6e-9820-26178d0eadf8" providerId="ADAL" clId="{B50F539E-BE23-4DBB-B8F3-1D4BF117D1B1}" dt="2020-04-28T02:10:03.643" v="53" actId="26606"/>
          <ac:spMkLst>
            <pc:docMk/>
            <pc:sldMk cId="2630823378" sldId="256"/>
            <ac:spMk id="2" creationId="{DD654EFB-A975-4CB3-BBF5-07C41BD0BA3E}"/>
          </ac:spMkLst>
        </pc:spChg>
        <pc:spChg chg="mod">
          <ac:chgData name="Nguyen,Buu" userId="c97259d5-a2ee-4c6e-9820-26178d0eadf8" providerId="ADAL" clId="{B50F539E-BE23-4DBB-B8F3-1D4BF117D1B1}" dt="2020-04-28T02:10:18.119" v="56" actId="20577"/>
          <ac:spMkLst>
            <pc:docMk/>
            <pc:sldMk cId="2630823378" sldId="256"/>
            <ac:spMk id="3" creationId="{B56CF60D-BA0C-4168-86B1-4DA187F334B6}"/>
          </ac:spMkLst>
        </pc:spChg>
        <pc:spChg chg="add">
          <ac:chgData name="Nguyen,Buu" userId="c97259d5-a2ee-4c6e-9820-26178d0eadf8" providerId="ADAL" clId="{B50F539E-BE23-4DBB-B8F3-1D4BF117D1B1}" dt="2020-04-28T02:10:03.643" v="53" actId="26606"/>
          <ac:spMkLst>
            <pc:docMk/>
            <pc:sldMk cId="2630823378" sldId="256"/>
            <ac:spMk id="8" creationId="{3EDD119B-6BFA-4C3F-90CE-97DAFD604ECC}"/>
          </ac:spMkLst>
        </pc:spChg>
        <pc:cxnChg chg="add">
          <ac:chgData name="Nguyen,Buu" userId="c97259d5-a2ee-4c6e-9820-26178d0eadf8" providerId="ADAL" clId="{B50F539E-BE23-4DBB-B8F3-1D4BF117D1B1}" dt="2020-04-28T02:10:03.643" v="53" actId="26606"/>
          <ac:cxnSpMkLst>
            <pc:docMk/>
            <pc:sldMk cId="2630823378" sldId="256"/>
            <ac:cxnSpMk id="10" creationId="{DC1572D0-F0FD-4D84-8F82-DC59140EB9BB}"/>
          </ac:cxnSpMkLst>
        </pc:cxnChg>
      </pc:sldChg>
      <pc:sldChg chg="addSp delSp modSp new mod setBg setClrOvrMap">
        <pc:chgData name="Nguyen,Buu" userId="c97259d5-a2ee-4c6e-9820-26178d0eadf8" providerId="ADAL" clId="{B50F539E-BE23-4DBB-B8F3-1D4BF117D1B1}" dt="2020-04-28T02:24:26.865" v="102"/>
        <pc:sldMkLst>
          <pc:docMk/>
          <pc:sldMk cId="19139695" sldId="257"/>
        </pc:sldMkLst>
        <pc:spChg chg="del">
          <ac:chgData name="Nguyen,Buu" userId="c97259d5-a2ee-4c6e-9820-26178d0eadf8" providerId="ADAL" clId="{B50F539E-BE23-4DBB-B8F3-1D4BF117D1B1}" dt="2020-04-28T02:09:32.378" v="41"/>
          <ac:spMkLst>
            <pc:docMk/>
            <pc:sldMk cId="19139695" sldId="257"/>
            <ac:spMk id="2" creationId="{1482B933-E5EB-4A00-B8CD-5D050E97671E}"/>
          </ac:spMkLst>
        </pc:spChg>
        <pc:spChg chg="del">
          <ac:chgData name="Nguyen,Buu" userId="c97259d5-a2ee-4c6e-9820-26178d0eadf8" providerId="ADAL" clId="{B50F539E-BE23-4DBB-B8F3-1D4BF117D1B1}" dt="2020-04-28T02:09:32.378" v="41"/>
          <ac:spMkLst>
            <pc:docMk/>
            <pc:sldMk cId="19139695" sldId="257"/>
            <ac:spMk id="3" creationId="{DD756CAF-BED2-4432-A566-23D5806846DB}"/>
          </ac:spMkLst>
        </pc:spChg>
        <pc:spChg chg="add mo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4" creationId="{430EC46D-1ECE-45BB-8B49-E55C4E4E8A37}"/>
          </ac:spMkLst>
        </pc:spChg>
        <pc:spChg chg="ad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9" creationId="{2A8AA5BC-4F7A-4226-8F99-6D824B226A97}"/>
          </ac:spMkLst>
        </pc:spChg>
        <pc:spChg chg="add">
          <ac:chgData name="Nguyen,Buu" userId="c97259d5-a2ee-4c6e-9820-26178d0eadf8" providerId="ADAL" clId="{B50F539E-BE23-4DBB-B8F3-1D4BF117D1B1}" dt="2020-04-28T02:09:51.901" v="52" actId="26606"/>
          <ac:spMkLst>
            <pc:docMk/>
            <pc:sldMk cId="19139695" sldId="257"/>
            <ac:spMk id="11" creationId="{3E5445C6-DD42-4979-86FF-03730E8C6DB0}"/>
          </ac:spMkLst>
        </pc:spChg>
        <pc:cxnChg chg="add">
          <ac:chgData name="Nguyen,Buu" userId="c97259d5-a2ee-4c6e-9820-26178d0eadf8" providerId="ADAL" clId="{B50F539E-BE23-4DBB-B8F3-1D4BF117D1B1}" dt="2020-04-28T02:09:51.901" v="52" actId="26606"/>
          <ac:cxnSpMkLst>
            <pc:docMk/>
            <pc:sldMk cId="19139695" sldId="257"/>
            <ac:cxnSpMk id="13" creationId="{45000665-DFC7-417E-8FD7-516A0F15C975}"/>
          </ac:cxnSpMkLst>
        </pc:cxnChg>
      </pc:sldChg>
      <pc:sldChg chg="addSp delSp modSp new mod setBg delAnim modAnim setClrOvrMap">
        <pc:chgData name="Nguyen,Buu" userId="c97259d5-a2ee-4c6e-9820-26178d0eadf8" providerId="ADAL" clId="{B50F539E-BE23-4DBB-B8F3-1D4BF117D1B1}" dt="2020-04-28T03:00:38.758" v="142"/>
        <pc:sldMkLst>
          <pc:docMk/>
          <pc:sldMk cId="4137740025" sldId="258"/>
        </pc:sldMkLst>
        <pc:spChg chg="mod">
          <ac:chgData name="Nguyen,Buu" userId="c97259d5-a2ee-4c6e-9820-26178d0eadf8" providerId="ADAL" clId="{B50F539E-BE23-4DBB-B8F3-1D4BF117D1B1}" dt="2020-04-28T02:58:55.571" v="137" actId="26606"/>
          <ac:spMkLst>
            <pc:docMk/>
            <pc:sldMk cId="4137740025" sldId="258"/>
            <ac:spMk id="2" creationId="{567FC7C1-0761-4278-BD79-9949199BF58D}"/>
          </ac:spMkLst>
        </pc:spChg>
        <pc:picChg chg="add del mod">
          <ac:chgData name="Nguyen,Buu" userId="c97259d5-a2ee-4c6e-9820-26178d0eadf8" providerId="ADAL" clId="{B50F539E-BE23-4DBB-B8F3-1D4BF117D1B1}" dt="2020-04-28T02:49:56.796" v="126" actId="478"/>
          <ac:picMkLst>
            <pc:docMk/>
            <pc:sldMk cId="4137740025" sldId="258"/>
            <ac:picMk id="4" creationId="{ABBA21DC-07C1-4652-B69D-10CD3F47AB13}"/>
          </ac:picMkLst>
        </pc:picChg>
        <pc:picChg chg="add del mod">
          <ac:chgData name="Nguyen,Buu" userId="c97259d5-a2ee-4c6e-9820-26178d0eadf8" providerId="ADAL" clId="{B50F539E-BE23-4DBB-B8F3-1D4BF117D1B1}" dt="2020-04-28T02:49:57.766" v="127" actId="478"/>
          <ac:picMkLst>
            <pc:docMk/>
            <pc:sldMk cId="4137740025" sldId="258"/>
            <ac:picMk id="6" creationId="{6C83A66D-1D8D-4638-96A8-A5E341913E8D}"/>
          </ac:picMkLst>
        </pc:picChg>
        <pc:picChg chg="add del mod">
          <ac:chgData name="Nguyen,Buu" userId="c97259d5-a2ee-4c6e-9820-26178d0eadf8" providerId="ADAL" clId="{B50F539E-BE23-4DBB-B8F3-1D4BF117D1B1}" dt="2020-04-28T02:49:53.106" v="125" actId="478"/>
          <ac:picMkLst>
            <pc:docMk/>
            <pc:sldMk cId="4137740025" sldId="258"/>
            <ac:picMk id="7" creationId="{7FAB380E-158C-4F88-9A0E-82108009A85A}"/>
          </ac:picMkLst>
        </pc:picChg>
        <pc:picChg chg="add mod ord">
          <ac:chgData name="Nguyen,Buu" userId="c97259d5-a2ee-4c6e-9820-26178d0eadf8" providerId="ADAL" clId="{B50F539E-BE23-4DBB-B8F3-1D4BF117D1B1}" dt="2020-04-28T02:58:55.571" v="137" actId="26606"/>
          <ac:picMkLst>
            <pc:docMk/>
            <pc:sldMk cId="4137740025" sldId="258"/>
            <ac:picMk id="8" creationId="{BE2027E9-B979-46A8-985A-3EE71C42FB38}"/>
          </ac:picMkLst>
        </pc:picChg>
        <pc:picChg chg="add del mod">
          <ac:chgData name="Nguyen,Buu" userId="c97259d5-a2ee-4c6e-9820-26178d0eadf8" providerId="ADAL" clId="{B50F539E-BE23-4DBB-B8F3-1D4BF117D1B1}" dt="2020-04-28T02:58:32.252" v="135" actId="478"/>
          <ac:picMkLst>
            <pc:docMk/>
            <pc:sldMk cId="4137740025" sldId="258"/>
            <ac:picMk id="9" creationId="{A7605E47-D3DD-4F79-A3AB-CB6D79C2C2A1}"/>
          </ac:picMkLst>
        </pc:picChg>
        <pc:picChg chg="add mod">
          <ac:chgData name="Nguyen,Buu" userId="c97259d5-a2ee-4c6e-9820-26178d0eadf8" providerId="ADAL" clId="{B50F539E-BE23-4DBB-B8F3-1D4BF117D1B1}" dt="2020-04-28T02:58:55.571" v="137" actId="26606"/>
          <ac:picMkLst>
            <pc:docMk/>
            <pc:sldMk cId="4137740025" sldId="258"/>
            <ac:picMk id="10" creationId="{1C14FAF1-3E9A-4296-8E6B-3ABB103C16B9}"/>
          </ac:picMkLst>
        </pc:picChg>
        <pc:cxnChg chg="add">
          <ac:chgData name="Nguyen,Buu" userId="c97259d5-a2ee-4c6e-9820-26178d0eadf8" providerId="ADAL" clId="{B50F539E-BE23-4DBB-B8F3-1D4BF117D1B1}" dt="2020-04-28T02:58:55.571" v="137" actId="26606"/>
          <ac:cxnSpMkLst>
            <pc:docMk/>
            <pc:sldMk cId="4137740025" sldId="258"/>
            <ac:cxnSpMk id="15" creationId="{3D83F26F-C55B-4A92-9AFF-4894D14E27C5}"/>
          </ac:cxnSpMkLst>
        </pc:cxnChg>
      </pc:sldChg>
      <pc:sldChg chg="addSp delSp modSp new del mod ord setBg">
        <pc:chgData name="Nguyen,Buu" userId="c97259d5-a2ee-4c6e-9820-26178d0eadf8" providerId="ADAL" clId="{B50F539E-BE23-4DBB-B8F3-1D4BF117D1B1}" dt="2020-04-28T02:23:49.879" v="100" actId="47"/>
        <pc:sldMkLst>
          <pc:docMk/>
          <pc:sldMk cId="1696635660" sldId="259"/>
        </pc:sldMkLst>
        <pc:spChg chg="del">
          <ac:chgData name="Nguyen,Buu" userId="c97259d5-a2ee-4c6e-9820-26178d0eadf8" providerId="ADAL" clId="{B50F539E-BE23-4DBB-B8F3-1D4BF117D1B1}" dt="2020-04-28T02:22:04.259" v="88"/>
          <ac:spMkLst>
            <pc:docMk/>
            <pc:sldMk cId="1696635660" sldId="259"/>
            <ac:spMk id="2" creationId="{C2EDA2C0-984C-41B6-B4FB-CC4482085A6F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3" creationId="{D15279C4-CA38-4F4B-83E7-BEFA7E55DAA1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4" creationId="{370449FF-C575-48F6-8ABE-684FB923046E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5" creationId="{BFDFE094-A989-4819-9992-6ACEB39BA910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6" creationId="{95812725-B5DC-498C-B129-7C7F214122D9}"/>
          </ac:spMkLst>
        </pc:spChg>
        <pc:spChg chg="add del mod">
          <ac:chgData name="Nguyen,Buu" userId="c97259d5-a2ee-4c6e-9820-26178d0eadf8" providerId="ADAL" clId="{B50F539E-BE23-4DBB-B8F3-1D4BF117D1B1}" dt="2020-04-28T02:22:21.172" v="89"/>
          <ac:spMkLst>
            <pc:docMk/>
            <pc:sldMk cId="1696635660" sldId="259"/>
            <ac:spMk id="7" creationId="{602ABAE0-B54A-4795-AED6-9A6BC39283D1}"/>
          </ac:spMkLst>
        </pc:spChg>
        <pc:spChg chg="add del mod">
          <ac:chgData name="Nguyen,Buu" userId="c97259d5-a2ee-4c6e-9820-26178d0eadf8" providerId="ADAL" clId="{B50F539E-BE23-4DBB-B8F3-1D4BF117D1B1}" dt="2020-04-28T02:23:46.650" v="97" actId="478"/>
          <ac:spMkLst>
            <pc:docMk/>
            <pc:sldMk cId="1696635660" sldId="259"/>
            <ac:spMk id="8" creationId="{4BFCB9D3-0B03-45E5-A84F-5A3FC89C2057}"/>
          </ac:spMkLst>
        </pc:spChg>
        <pc:spChg chg="add">
          <ac:chgData name="Nguyen,Buu" userId="c97259d5-a2ee-4c6e-9820-26178d0eadf8" providerId="ADAL" clId="{B50F539E-BE23-4DBB-B8F3-1D4BF117D1B1}" dt="2020-04-28T02:22:30.332" v="90" actId="26606"/>
          <ac:spMkLst>
            <pc:docMk/>
            <pc:sldMk cId="1696635660" sldId="259"/>
            <ac:spMk id="13" creationId="{3EDD119B-6BFA-4C3F-90CE-97DAFD604ECC}"/>
          </ac:spMkLst>
        </pc:spChg>
        <pc:cxnChg chg="add">
          <ac:chgData name="Nguyen,Buu" userId="c97259d5-a2ee-4c6e-9820-26178d0eadf8" providerId="ADAL" clId="{B50F539E-BE23-4DBB-B8F3-1D4BF117D1B1}" dt="2020-04-28T02:22:30.332" v="90" actId="26606"/>
          <ac:cxnSpMkLst>
            <pc:docMk/>
            <pc:sldMk cId="1696635660" sldId="259"/>
            <ac:cxnSpMk id="15" creationId="{DC1572D0-F0FD-4D84-8F82-DC59140EB9BB}"/>
          </ac:cxnSpMkLst>
        </pc:cxnChg>
      </pc:sldChg>
      <pc:sldChg chg="addSp delSp modSp add mod ord setBg setClrOvrMap delDesignElem">
        <pc:chgData name="Nguyen,Buu" userId="c97259d5-a2ee-4c6e-9820-26178d0eadf8" providerId="ADAL" clId="{B50F539E-BE23-4DBB-B8F3-1D4BF117D1B1}" dt="2020-04-28T03:17:58.446" v="550" actId="26606"/>
        <pc:sldMkLst>
          <pc:docMk/>
          <pc:sldMk cId="1005915417" sldId="260"/>
        </pc:sldMkLst>
        <pc:spChg chg="mo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4" creationId="{430EC46D-1ECE-45BB-8B49-E55C4E4E8A37}"/>
          </ac:spMkLst>
        </pc:spChg>
        <pc:spChg chg="add del mo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5" creationId="{9CC96326-CB6F-4553-AF58-4F3F2FBC3139}"/>
          </ac:spMkLst>
        </pc:spChg>
        <pc:spChg chg="add del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6" creationId="{1707FC24-6981-43D9-B525-C7832BA22463}"/>
          </ac:spMkLst>
        </pc:spChg>
        <pc:spChg chg="add">
          <ac:chgData name="Nguyen,Buu" userId="c97259d5-a2ee-4c6e-9820-26178d0eadf8" providerId="ADAL" clId="{B50F539E-BE23-4DBB-B8F3-1D4BF117D1B1}" dt="2020-04-28T03:17:58.446" v="550" actId="26606"/>
          <ac:spMkLst>
            <pc:docMk/>
            <pc:sldMk cId="1005915417" sldId="260"/>
            <ac:spMk id="8" creationId="{CEB41C5C-0F34-4DDA-9D7C-5E717F35F60C}"/>
          </ac:spMkLst>
        </pc:spChg>
        <pc:spChg chg="del">
          <ac:chgData name="Nguyen,Buu" userId="c97259d5-a2ee-4c6e-9820-26178d0eadf8" providerId="ADAL" clId="{B50F539E-BE23-4DBB-B8F3-1D4BF117D1B1}" dt="2020-04-28T02:22:56.662" v="94" actId="26606"/>
          <ac:spMkLst>
            <pc:docMk/>
            <pc:sldMk cId="1005915417" sldId="260"/>
            <ac:spMk id="9" creationId="{2A8AA5BC-4F7A-4226-8F99-6D824B226A97}"/>
          </ac:spMkLst>
        </pc:spChg>
        <pc:spChg chg="del">
          <ac:chgData name="Nguyen,Buu" userId="c97259d5-a2ee-4c6e-9820-26178d0eadf8" providerId="ADAL" clId="{B50F539E-BE23-4DBB-B8F3-1D4BF117D1B1}" dt="2020-04-28T02:22:56.662" v="94" actId="26606"/>
          <ac:spMkLst>
            <pc:docMk/>
            <pc:sldMk cId="1005915417" sldId="260"/>
            <ac:spMk id="11" creationId="{3E5445C6-DD42-4979-86FF-03730E8C6DB0}"/>
          </ac:spMkLst>
        </pc:spChg>
        <pc:spChg chg="add del">
          <ac:chgData name="Nguyen,Buu" userId="c97259d5-a2ee-4c6e-9820-26178d0eadf8" providerId="ADAL" clId="{B50F539E-BE23-4DBB-B8F3-1D4BF117D1B1}" dt="2020-04-28T02:23:29.544" v="96"/>
          <ac:spMkLst>
            <pc:docMk/>
            <pc:sldMk cId="1005915417" sldId="260"/>
            <ac:spMk id="18" creationId="{6F9EB9F2-07E2-4D64-BBD8-BB5B217F1218}"/>
          </ac:spMkLst>
        </pc:spChg>
        <pc:picChg chg="add mod ord">
          <ac:chgData name="Nguyen,Buu" userId="c97259d5-a2ee-4c6e-9820-26178d0eadf8" providerId="ADAL" clId="{B50F539E-BE23-4DBB-B8F3-1D4BF117D1B1}" dt="2020-04-28T03:17:58.446" v="550" actId="26606"/>
          <ac:picMkLst>
            <pc:docMk/>
            <pc:sldMk cId="1005915417" sldId="260"/>
            <ac:picMk id="3" creationId="{E09774E0-5EF3-4356-91D1-54B2B58965AF}"/>
          </ac:picMkLst>
        </pc:picChg>
        <pc:cxnChg chg="add">
          <ac:chgData name="Nguyen,Buu" userId="c97259d5-a2ee-4c6e-9820-26178d0eadf8" providerId="ADAL" clId="{B50F539E-BE23-4DBB-B8F3-1D4BF117D1B1}" dt="2020-04-28T03:17:58.446" v="550" actId="26606"/>
          <ac:cxnSpMkLst>
            <pc:docMk/>
            <pc:sldMk cId="1005915417" sldId="260"/>
            <ac:cxnSpMk id="10" creationId="{57E1E5E6-F385-4E9C-B201-BA5BDE5CAD52}"/>
          </ac:cxnSpMkLst>
        </pc:cxnChg>
        <pc:cxnChg chg="del">
          <ac:chgData name="Nguyen,Buu" userId="c97259d5-a2ee-4c6e-9820-26178d0eadf8" providerId="ADAL" clId="{B50F539E-BE23-4DBB-B8F3-1D4BF117D1B1}" dt="2020-04-28T02:22:56.662" v="94" actId="26606"/>
          <ac:cxnSpMkLst>
            <pc:docMk/>
            <pc:sldMk cId="1005915417" sldId="260"/>
            <ac:cxnSpMk id="13" creationId="{45000665-DFC7-417E-8FD7-516A0F15C975}"/>
          </ac:cxnSpMkLst>
        </pc:cxnChg>
        <pc:cxnChg chg="add del">
          <ac:chgData name="Nguyen,Buu" userId="c97259d5-a2ee-4c6e-9820-26178d0eadf8" providerId="ADAL" clId="{B50F539E-BE23-4DBB-B8F3-1D4BF117D1B1}" dt="2020-04-28T02:23:29.544" v="96"/>
          <ac:cxnSpMkLst>
            <pc:docMk/>
            <pc:sldMk cId="1005915417" sldId="260"/>
            <ac:cxnSpMk id="20" creationId="{F0C57C7C-DFE9-4A1E-B7A9-DF40E63366BB}"/>
          </ac:cxnSpMkLst>
        </pc:cxnChg>
      </pc:sldChg>
      <pc:sldChg chg="addSp modSp new mod setBg">
        <pc:chgData name="Nguyen,Buu" userId="c97259d5-a2ee-4c6e-9820-26178d0eadf8" providerId="ADAL" clId="{B50F539E-BE23-4DBB-B8F3-1D4BF117D1B1}" dt="2020-04-28T11:38:11.194" v="697" actId="20577"/>
        <pc:sldMkLst>
          <pc:docMk/>
          <pc:sldMk cId="825941942" sldId="261"/>
        </pc:sldMkLst>
        <pc:spChg chg="add mod">
          <ac:chgData name="Nguyen,Buu" userId="c97259d5-a2ee-4c6e-9820-26178d0eadf8" providerId="ADAL" clId="{B50F539E-BE23-4DBB-B8F3-1D4BF117D1B1}" dt="2020-04-28T03:18:26.838" v="551" actId="26606"/>
          <ac:spMkLst>
            <pc:docMk/>
            <pc:sldMk cId="825941942" sldId="261"/>
            <ac:spMk id="2" creationId="{3C15EB72-A181-44CA-BDFC-A5DB4223FFDC}"/>
          </ac:spMkLst>
        </pc:spChg>
        <pc:spChg chg="add mod">
          <ac:chgData name="Nguyen,Buu" userId="c97259d5-a2ee-4c6e-9820-26178d0eadf8" providerId="ADAL" clId="{B50F539E-BE23-4DBB-B8F3-1D4BF117D1B1}" dt="2020-04-28T11:38:11.194" v="697" actId="20577"/>
          <ac:spMkLst>
            <pc:docMk/>
            <pc:sldMk cId="825941942" sldId="261"/>
            <ac:spMk id="3" creationId="{68850331-EE30-4710-A1B5-9C63B09416E4}"/>
          </ac:spMkLst>
        </pc:spChg>
        <pc:spChg chg="add">
          <ac:chgData name="Nguyen,Buu" userId="c97259d5-a2ee-4c6e-9820-26178d0eadf8" providerId="ADAL" clId="{B50F539E-BE23-4DBB-B8F3-1D4BF117D1B1}" dt="2020-04-28T03:18:26.838" v="551" actId="26606"/>
          <ac:spMkLst>
            <pc:docMk/>
            <pc:sldMk cId="825941942" sldId="261"/>
            <ac:spMk id="8" creationId="{F98ED85F-DCEE-4B50-802E-71A6E3E12B04}"/>
          </ac:spMkLst>
        </pc:spChg>
        <pc:cxnChg chg="add">
          <ac:chgData name="Nguyen,Buu" userId="c97259d5-a2ee-4c6e-9820-26178d0eadf8" providerId="ADAL" clId="{B50F539E-BE23-4DBB-B8F3-1D4BF117D1B1}" dt="2020-04-28T03:18:26.838" v="551" actId="26606"/>
          <ac:cxnSpMkLst>
            <pc:docMk/>
            <pc:sldMk cId="825941942" sldId="261"/>
            <ac:cxnSpMk id="10" creationId="{E8E35B83-1EC3-4F87-9D54-D863463351B9}"/>
          </ac:cxnSpMkLst>
        </pc:cxnChg>
      </pc:sldChg>
      <pc:sldChg chg="addSp delSp modSp new del mod setBg">
        <pc:chgData name="Nguyen,Buu" userId="c97259d5-a2ee-4c6e-9820-26178d0eadf8" providerId="ADAL" clId="{B50F539E-BE23-4DBB-B8F3-1D4BF117D1B1}" dt="2020-04-28T03:58:40.301" v="662" actId="47"/>
        <pc:sldMkLst>
          <pc:docMk/>
          <pc:sldMk cId="2739906056" sldId="262"/>
        </pc:sldMkLst>
        <pc:spChg chg="mo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2" creationId="{C47BE273-A5CD-4DE2-8F22-E4019EF6B2EB}"/>
          </ac:spMkLst>
        </pc:spChg>
        <pc:spChg chg="add del mo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3" creationId="{4983609A-2B52-4D60-A36C-5812BD60C86F}"/>
          </ac:spMkLst>
        </pc:spChg>
        <pc:spChg chg="add del">
          <ac:chgData name="Nguyen,Buu" userId="c97259d5-a2ee-4c6e-9820-26178d0eadf8" providerId="ADAL" clId="{B50F539E-BE23-4DBB-B8F3-1D4BF117D1B1}" dt="2020-04-28T03:19:34.194" v="590" actId="26606"/>
          <ac:spMkLst>
            <pc:docMk/>
            <pc:sldMk cId="2739906056" sldId="262"/>
            <ac:spMk id="10" creationId="{46C2E80F-49A6-4372-B103-219D417A55ED}"/>
          </ac:spMkLst>
        </pc:spChg>
        <pc:spChg chg="add del">
          <ac:chgData name="Nguyen,Buu" userId="c97259d5-a2ee-4c6e-9820-26178d0eadf8" providerId="ADAL" clId="{B50F539E-BE23-4DBB-B8F3-1D4BF117D1B1}" dt="2020-04-28T03:19:39.425" v="592" actId="26606"/>
          <ac:spMkLst>
            <pc:docMk/>
            <pc:sldMk cId="2739906056" sldId="262"/>
            <ac:spMk id="12" creationId="{3A5B4632-C963-4296-86F0-79AA9EA5AE98}"/>
          </ac:spMkLst>
        </pc:spChg>
        <pc:spChg chg="add">
          <ac:chgData name="Nguyen,Buu" userId="c97259d5-a2ee-4c6e-9820-26178d0eadf8" providerId="ADAL" clId="{B50F539E-BE23-4DBB-B8F3-1D4BF117D1B1}" dt="2020-04-28T03:19:40.207" v="595" actId="26606"/>
          <ac:spMkLst>
            <pc:docMk/>
            <pc:sldMk cId="2739906056" sldId="262"/>
            <ac:spMk id="17" creationId="{3A5B4632-C963-4296-86F0-79AA9EA5AE98}"/>
          </ac:spMkLst>
        </pc:spChg>
        <pc:graphicFrameChg chg="add del">
          <ac:chgData name="Nguyen,Buu" userId="c97259d5-a2ee-4c6e-9820-26178d0eadf8" providerId="ADAL" clId="{B50F539E-BE23-4DBB-B8F3-1D4BF117D1B1}" dt="2020-04-28T03:19:34.194" v="590" actId="26606"/>
          <ac:graphicFrameMkLst>
            <pc:docMk/>
            <pc:sldMk cId="2739906056" sldId="262"/>
            <ac:graphicFrameMk id="5" creationId="{3BC8EAA6-541F-4C24-8E95-3C75D0D021FC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19:39.425" v="592" actId="26606"/>
          <ac:graphicFrameMkLst>
            <pc:docMk/>
            <pc:sldMk cId="2739906056" sldId="262"/>
            <ac:graphicFrameMk id="13" creationId="{42298B35-1D80-4FB8-BB8A-3281C3CEF5DA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19:40.187" v="594" actId="26606"/>
          <ac:graphicFrameMkLst>
            <pc:docMk/>
            <pc:sldMk cId="2739906056" sldId="262"/>
            <ac:graphicFrameMk id="15" creationId="{B122D956-9A16-45C4-9040-A362C9198187}"/>
          </ac:graphicFrameMkLst>
        </pc:graphicFrameChg>
        <pc:graphicFrameChg chg="add">
          <ac:chgData name="Nguyen,Buu" userId="c97259d5-a2ee-4c6e-9820-26178d0eadf8" providerId="ADAL" clId="{B50F539E-BE23-4DBB-B8F3-1D4BF117D1B1}" dt="2020-04-28T03:19:40.207" v="595" actId="26606"/>
          <ac:graphicFrameMkLst>
            <pc:docMk/>
            <pc:sldMk cId="2739906056" sldId="262"/>
            <ac:graphicFrameMk id="18" creationId="{42298B35-1D80-4FB8-BB8A-3281C3CEF5DA}"/>
          </ac:graphicFrameMkLst>
        </pc:graphicFrameChg>
      </pc:sldChg>
      <pc:sldChg chg="addSp delSp modSp new mod setBg setClrOvrMap">
        <pc:chgData name="Nguyen,Buu" userId="c97259d5-a2ee-4c6e-9820-26178d0eadf8" providerId="ADAL" clId="{B50F539E-BE23-4DBB-B8F3-1D4BF117D1B1}" dt="2020-04-28T04:01:12.495" v="680" actId="207"/>
        <pc:sldMkLst>
          <pc:docMk/>
          <pc:sldMk cId="1767731285" sldId="263"/>
        </pc:sldMkLst>
        <pc:spChg chg="mod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2" creationId="{58A8F682-BF82-4C4F-B66C-68EE6593FCC8}"/>
          </ac:spMkLst>
        </pc:spChg>
        <pc:spChg chg="add del">
          <ac:chgData name="Nguyen,Buu" userId="c97259d5-a2ee-4c6e-9820-26178d0eadf8" providerId="ADAL" clId="{B50F539E-BE23-4DBB-B8F3-1D4BF117D1B1}" dt="2020-04-28T03:52:49.523" v="623"/>
          <ac:spMkLst>
            <pc:docMk/>
            <pc:sldMk cId="1767731285" sldId="263"/>
            <ac:spMk id="3" creationId="{B6DCD340-99DE-4D15-ABD7-EF109B25691E}"/>
          </ac:spMkLst>
        </pc:spChg>
        <pc:spChg chg="add del">
          <ac:chgData name="Nguyen,Buu" userId="c97259d5-a2ee-4c6e-9820-26178d0eadf8" providerId="ADAL" clId="{B50F539E-BE23-4DBB-B8F3-1D4BF117D1B1}" dt="2020-04-28T03:54:15.096" v="634" actId="26606"/>
          <ac:spMkLst>
            <pc:docMk/>
            <pc:sldMk cId="1767731285" sldId="263"/>
            <ac:spMk id="12" creationId="{29C53890-0E88-4D98-859B-573B442E31F1}"/>
          </ac:spMkLst>
        </pc:spChg>
        <pc:spChg chg="add del">
          <ac:chgData name="Nguyen,Buu" userId="c97259d5-a2ee-4c6e-9820-26178d0eadf8" providerId="ADAL" clId="{B50F539E-BE23-4DBB-B8F3-1D4BF117D1B1}" dt="2020-04-28T03:54:15.096" v="634" actId="26606"/>
          <ac:spMkLst>
            <pc:docMk/>
            <pc:sldMk cId="1767731285" sldId="263"/>
            <ac:spMk id="15" creationId="{B0792D4F-247E-46FE-85FC-881DEFA41D94}"/>
          </ac:spMkLst>
        </pc:spChg>
        <pc:spChg chg="add del">
          <ac:chgData name="Nguyen,Buu" userId="c97259d5-a2ee-4c6e-9820-26178d0eadf8" providerId="ADAL" clId="{B50F539E-BE23-4DBB-B8F3-1D4BF117D1B1}" dt="2020-04-28T03:54:21.432" v="636" actId="26606"/>
          <ac:spMkLst>
            <pc:docMk/>
            <pc:sldMk cId="1767731285" sldId="263"/>
            <ac:spMk id="19" creationId="{823AC064-BC96-4F32-8AE1-B2FD38754823}"/>
          </ac:spMkLst>
        </pc:spChg>
        <pc:spChg chg="add del">
          <ac:chgData name="Nguyen,Buu" userId="c97259d5-a2ee-4c6e-9820-26178d0eadf8" providerId="ADAL" clId="{B50F539E-BE23-4DBB-B8F3-1D4BF117D1B1}" dt="2020-04-28T03:54:24.435" v="638" actId="26606"/>
          <ac:spMkLst>
            <pc:docMk/>
            <pc:sldMk cId="1767731285" sldId="263"/>
            <ac:spMk id="22" creationId="{71CFE9EA-50D8-4028-BE42-DC2D813BEA66}"/>
          </ac:spMkLst>
        </pc:spChg>
        <pc:spChg chg="add del">
          <ac:chgData name="Nguyen,Buu" userId="c97259d5-a2ee-4c6e-9820-26178d0eadf8" providerId="ADAL" clId="{B50F539E-BE23-4DBB-B8F3-1D4BF117D1B1}" dt="2020-04-28T03:54:28.111" v="640" actId="26606"/>
          <ac:spMkLst>
            <pc:docMk/>
            <pc:sldMk cId="1767731285" sldId="263"/>
            <ac:spMk id="26" creationId="{823AC064-BC96-4F32-8AE1-B2FD38754823}"/>
          </ac:spMkLst>
        </pc:spChg>
        <pc:spChg chg="add del">
          <ac:chgData name="Nguyen,Buu" userId="c97259d5-a2ee-4c6e-9820-26178d0eadf8" providerId="ADAL" clId="{B50F539E-BE23-4DBB-B8F3-1D4BF117D1B1}" dt="2020-04-28T03:54:34.375" v="642" actId="26606"/>
          <ac:spMkLst>
            <pc:docMk/>
            <pc:sldMk cId="1767731285" sldId="263"/>
            <ac:spMk id="30" creationId="{42A5316D-ED2F-4F89-B4B4-8D9240B1A348}"/>
          </ac:spMkLst>
        </pc:spChg>
        <pc:spChg chg="add del">
          <ac:chgData name="Nguyen,Buu" userId="c97259d5-a2ee-4c6e-9820-26178d0eadf8" providerId="ADAL" clId="{B50F539E-BE23-4DBB-B8F3-1D4BF117D1B1}" dt="2020-04-28T03:54:34.375" v="642" actId="26606"/>
          <ac:spMkLst>
            <pc:docMk/>
            <pc:sldMk cId="1767731285" sldId="263"/>
            <ac:spMk id="31" creationId="{7F16618E-C6E2-4D49-ABBE-12B7A25B0F3F}"/>
          </ac:spMkLst>
        </pc:spChg>
        <pc:spChg chg="add del">
          <ac:chgData name="Nguyen,Buu" userId="c97259d5-a2ee-4c6e-9820-26178d0eadf8" providerId="ADAL" clId="{B50F539E-BE23-4DBB-B8F3-1D4BF117D1B1}" dt="2020-04-28T03:54:36.096" v="644" actId="26606"/>
          <ac:spMkLst>
            <pc:docMk/>
            <pc:sldMk cId="1767731285" sldId="263"/>
            <ac:spMk id="34" creationId="{B0792D4F-247E-46FE-85FC-881DEFA41D94}"/>
          </ac:spMkLst>
        </pc:spChg>
        <pc:spChg chg="add del">
          <ac:chgData name="Nguyen,Buu" userId="c97259d5-a2ee-4c6e-9820-26178d0eadf8" providerId="ADAL" clId="{B50F539E-BE23-4DBB-B8F3-1D4BF117D1B1}" dt="2020-04-28T03:54:36.096" v="644" actId="26606"/>
          <ac:spMkLst>
            <pc:docMk/>
            <pc:sldMk cId="1767731285" sldId="263"/>
            <ac:spMk id="36" creationId="{CA1359A2-11BA-4390-9B37-7AC91570EA35}"/>
          </ac:spMkLst>
        </pc:spChg>
        <pc:spChg chg="add del">
          <ac:chgData name="Nguyen,Buu" userId="c97259d5-a2ee-4c6e-9820-26178d0eadf8" providerId="ADAL" clId="{B50F539E-BE23-4DBB-B8F3-1D4BF117D1B1}" dt="2020-04-28T03:54:43.965" v="646" actId="26606"/>
          <ac:spMkLst>
            <pc:docMk/>
            <pc:sldMk cId="1767731285" sldId="263"/>
            <ac:spMk id="39" creationId="{B8D412AD-9CF4-4510-97DC-34D6CC830887}"/>
          </ac:spMkLst>
        </pc:spChg>
        <pc:spChg chg="add del">
          <ac:chgData name="Nguyen,Buu" userId="c97259d5-a2ee-4c6e-9820-26178d0eadf8" providerId="ADAL" clId="{B50F539E-BE23-4DBB-B8F3-1D4BF117D1B1}" dt="2020-04-28T03:54:43.965" v="646" actId="26606"/>
          <ac:spMkLst>
            <pc:docMk/>
            <pc:sldMk cId="1767731285" sldId="263"/>
            <ac:spMk id="41" creationId="{9755AFA8-D52E-4BA7-8F04-1FE9A8030B1F}"/>
          </ac:spMkLst>
        </pc:spChg>
        <pc:spChg chg="add del">
          <ac:chgData name="Nguyen,Buu" userId="c97259d5-a2ee-4c6e-9820-26178d0eadf8" providerId="ADAL" clId="{B50F539E-BE23-4DBB-B8F3-1D4BF117D1B1}" dt="2020-04-28T03:54:46.466" v="648" actId="26606"/>
          <ac:spMkLst>
            <pc:docMk/>
            <pc:sldMk cId="1767731285" sldId="263"/>
            <ac:spMk id="44" creationId="{CEB41C5C-0F34-4DDA-9D7C-5E717F35F60C}"/>
          </ac:spMkLst>
        </pc:spChg>
        <pc:spChg chg="add del">
          <ac:chgData name="Nguyen,Buu" userId="c97259d5-a2ee-4c6e-9820-26178d0eadf8" providerId="ADAL" clId="{B50F539E-BE23-4DBB-B8F3-1D4BF117D1B1}" dt="2020-04-28T03:54:46.466" v="648" actId="26606"/>
          <ac:spMkLst>
            <pc:docMk/>
            <pc:sldMk cId="1767731285" sldId="263"/>
            <ac:spMk id="46" creationId="{6A6D9004-D761-4761-8133-E69D42C7F1B4}"/>
          </ac:spMkLst>
        </pc:spChg>
        <pc:spChg chg="add del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49" creationId="{CEB41C5C-0F34-4DDA-9D7C-5E717F35F60C}"/>
          </ac:spMkLst>
        </pc:spChg>
        <pc:spChg chg="add del mod">
          <ac:chgData name="Nguyen,Buu" userId="c97259d5-a2ee-4c6e-9820-26178d0eadf8" providerId="ADAL" clId="{B50F539E-BE23-4DBB-B8F3-1D4BF117D1B1}" dt="2020-04-28T03:56:30.414" v="652" actId="478"/>
          <ac:spMkLst>
            <pc:docMk/>
            <pc:sldMk cId="1767731285" sldId="263"/>
            <ac:spMk id="51" creationId="{2ED3D3C2-FB25-46F3-AB7C-A15C6DA69B38}"/>
          </ac:spMkLst>
        </pc:spChg>
        <pc:spChg chg="add">
          <ac:chgData name="Nguyen,Buu" userId="c97259d5-a2ee-4c6e-9820-26178d0eadf8" providerId="ADAL" clId="{B50F539E-BE23-4DBB-B8F3-1D4BF117D1B1}" dt="2020-04-28T03:56:23.546" v="651" actId="26606"/>
          <ac:spMkLst>
            <pc:docMk/>
            <pc:sldMk cId="1767731285" sldId="263"/>
            <ac:spMk id="57" creationId="{B0792D4F-247E-46FE-85FC-881DEFA41D94}"/>
          </ac:spMkLst>
        </pc:spChg>
        <pc:graphicFrameChg chg="add del mod ord modGraphic">
          <ac:chgData name="Nguyen,Buu" userId="c97259d5-a2ee-4c6e-9820-26178d0eadf8" providerId="ADAL" clId="{B50F539E-BE23-4DBB-B8F3-1D4BF117D1B1}" dt="2020-04-28T03:20:59.034" v="616" actId="3680"/>
          <ac:graphicFrameMkLst>
            <pc:docMk/>
            <pc:sldMk cId="1767731285" sldId="263"/>
            <ac:graphicFrameMk id="4" creationId="{09C5A77E-901E-46EE-A916-CFE5CBC3DBF0}"/>
          </ac:graphicFrameMkLst>
        </pc:graphicFrameChg>
        <pc:graphicFrameChg chg="add del mod modGraphic">
          <ac:chgData name="Nguyen,Buu" userId="c97259d5-a2ee-4c6e-9820-26178d0eadf8" providerId="ADAL" clId="{B50F539E-BE23-4DBB-B8F3-1D4BF117D1B1}" dt="2020-04-28T03:21:07.002" v="622"/>
          <ac:graphicFrameMkLst>
            <pc:docMk/>
            <pc:sldMk cId="1767731285" sldId="263"/>
            <ac:graphicFrameMk id="6" creationId="{F9DA2C52-3AD2-43CB-B055-BED7787F8568}"/>
          </ac:graphicFrameMkLst>
        </pc:graphicFrameChg>
        <pc:graphicFrameChg chg="add del mod modGraphic">
          <ac:chgData name="Nguyen,Buu" userId="c97259d5-a2ee-4c6e-9820-26178d0eadf8" providerId="ADAL" clId="{B50F539E-BE23-4DBB-B8F3-1D4BF117D1B1}" dt="2020-04-28T03:54:46.477" v="649" actId="26606"/>
          <ac:graphicFrameMkLst>
            <pc:docMk/>
            <pc:sldMk cId="1767731285" sldId="263"/>
            <ac:graphicFrameMk id="7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15.096" v="634" actId="26606"/>
          <ac:graphicFrameMkLst>
            <pc:docMk/>
            <pc:sldMk cId="1767731285" sldId="263"/>
            <ac:graphicFrameMk id="10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1.432" v="636" actId="26606"/>
          <ac:graphicFrameMkLst>
            <pc:docMk/>
            <pc:sldMk cId="1767731285" sldId="263"/>
            <ac:graphicFrameMk id="20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4.435" v="638" actId="26606"/>
          <ac:graphicFrameMkLst>
            <pc:docMk/>
            <pc:sldMk cId="1767731285" sldId="263"/>
            <ac:graphicFrameMk id="24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28.111" v="640" actId="26606"/>
          <ac:graphicFrameMkLst>
            <pc:docMk/>
            <pc:sldMk cId="1767731285" sldId="263"/>
            <ac:graphicFrameMk id="28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34.375" v="642" actId="26606"/>
          <ac:graphicFrameMkLst>
            <pc:docMk/>
            <pc:sldMk cId="1767731285" sldId="263"/>
            <ac:graphicFrameMk id="32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36.096" v="644" actId="26606"/>
          <ac:graphicFrameMkLst>
            <pc:docMk/>
            <pc:sldMk cId="1767731285" sldId="263"/>
            <ac:graphicFrameMk id="37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43.965" v="646" actId="26606"/>
          <ac:graphicFrameMkLst>
            <pc:docMk/>
            <pc:sldMk cId="1767731285" sldId="263"/>
            <ac:graphicFrameMk id="42" creationId="{C5CBD4B3-C8B8-4640-B993-8D04A24F2961}"/>
          </ac:graphicFrameMkLst>
        </pc:graphicFrameChg>
        <pc:graphicFrameChg chg="add del">
          <ac:chgData name="Nguyen,Buu" userId="c97259d5-a2ee-4c6e-9820-26178d0eadf8" providerId="ADAL" clId="{B50F539E-BE23-4DBB-B8F3-1D4BF117D1B1}" dt="2020-04-28T03:54:46.466" v="648" actId="26606"/>
          <ac:graphicFrameMkLst>
            <pc:docMk/>
            <pc:sldMk cId="1767731285" sldId="263"/>
            <ac:graphicFrameMk id="47" creationId="{C5CBD4B3-C8B8-4640-B993-8D04A24F2961}"/>
          </ac:graphicFrameMkLst>
        </pc:graphicFrameChg>
        <pc:graphicFrameChg chg="add mod modGraphic">
          <ac:chgData name="Nguyen,Buu" userId="c97259d5-a2ee-4c6e-9820-26178d0eadf8" providerId="ADAL" clId="{B50F539E-BE23-4DBB-B8F3-1D4BF117D1B1}" dt="2020-04-28T04:01:12.495" v="680" actId="207"/>
          <ac:graphicFrameMkLst>
            <pc:docMk/>
            <pc:sldMk cId="1767731285" sldId="263"/>
            <ac:graphicFrameMk id="52" creationId="{C5CBD4B3-C8B8-4640-B993-8D04A24F2961}"/>
          </ac:graphicFrameMkLst>
        </pc:graphicFrameChg>
        <pc:cxnChg chg="add del">
          <ac:chgData name="Nguyen,Buu" userId="c97259d5-a2ee-4c6e-9820-26178d0eadf8" providerId="ADAL" clId="{B50F539E-BE23-4DBB-B8F3-1D4BF117D1B1}" dt="2020-04-28T03:54:21.432" v="636" actId="26606"/>
          <ac:cxnSpMkLst>
            <pc:docMk/>
            <pc:sldMk cId="1767731285" sldId="263"/>
            <ac:cxnSpMk id="14" creationId="{7E7C77BC-7138-40B1-A15B-20F57A494629}"/>
          </ac:cxnSpMkLst>
        </pc:cxnChg>
        <pc:cxnChg chg="add del">
          <ac:chgData name="Nguyen,Buu" userId="c97259d5-a2ee-4c6e-9820-26178d0eadf8" providerId="ADAL" clId="{B50F539E-BE23-4DBB-B8F3-1D4BF117D1B1}" dt="2020-04-28T03:54:15.096" v="634" actId="26606"/>
          <ac:cxnSpMkLst>
            <pc:docMk/>
            <pc:sldMk cId="1767731285" sldId="263"/>
            <ac:cxnSpMk id="17" creationId="{CE272F12-AF86-441A-BC1B-C014BBBF85B5}"/>
          </ac:cxnSpMkLst>
        </pc:cxnChg>
        <pc:cxnChg chg="add del">
          <ac:chgData name="Nguyen,Buu" userId="c97259d5-a2ee-4c6e-9820-26178d0eadf8" providerId="ADAL" clId="{B50F539E-BE23-4DBB-B8F3-1D4BF117D1B1}" dt="2020-04-28T03:54:24.435" v="638" actId="26606"/>
          <ac:cxnSpMkLst>
            <pc:docMk/>
            <pc:sldMk cId="1767731285" sldId="263"/>
            <ac:cxnSpMk id="23" creationId="{9A218DD6-0CC7-465B-B80F-747F97B4021F}"/>
          </ac:cxnSpMkLst>
        </pc:cxnChg>
        <pc:cxnChg chg="add del">
          <ac:chgData name="Nguyen,Buu" userId="c97259d5-a2ee-4c6e-9820-26178d0eadf8" providerId="ADAL" clId="{B50F539E-BE23-4DBB-B8F3-1D4BF117D1B1}" dt="2020-04-28T03:54:28.111" v="640" actId="26606"/>
          <ac:cxnSpMkLst>
            <pc:docMk/>
            <pc:sldMk cId="1767731285" sldId="263"/>
            <ac:cxnSpMk id="27" creationId="{7E7C77BC-7138-40B1-A15B-20F57A494629}"/>
          </ac:cxnSpMkLst>
        </pc:cxnChg>
        <pc:cxnChg chg="add del">
          <ac:chgData name="Nguyen,Buu" userId="c97259d5-a2ee-4c6e-9820-26178d0eadf8" providerId="ADAL" clId="{B50F539E-BE23-4DBB-B8F3-1D4BF117D1B1}" dt="2020-04-28T03:54:36.096" v="644" actId="26606"/>
          <ac:cxnSpMkLst>
            <pc:docMk/>
            <pc:sldMk cId="1767731285" sldId="263"/>
            <ac:cxnSpMk id="35" creationId="{CE272F12-AF86-441A-BC1B-C014BBBF85B5}"/>
          </ac:cxnSpMkLst>
        </pc:cxnChg>
        <pc:cxnChg chg="add del">
          <ac:chgData name="Nguyen,Buu" userId="c97259d5-a2ee-4c6e-9820-26178d0eadf8" providerId="ADAL" clId="{B50F539E-BE23-4DBB-B8F3-1D4BF117D1B1}" dt="2020-04-28T03:54:43.965" v="646" actId="26606"/>
          <ac:cxnSpMkLst>
            <pc:docMk/>
            <pc:sldMk cId="1767731285" sldId="263"/>
            <ac:cxnSpMk id="40" creationId="{E8FC89CA-47F1-4934-B283-0E52680A131B}"/>
          </ac:cxnSpMkLst>
        </pc:cxnChg>
        <pc:cxnChg chg="add del">
          <ac:chgData name="Nguyen,Buu" userId="c97259d5-a2ee-4c6e-9820-26178d0eadf8" providerId="ADAL" clId="{B50F539E-BE23-4DBB-B8F3-1D4BF117D1B1}" dt="2020-04-28T03:54:46.466" v="648" actId="26606"/>
          <ac:cxnSpMkLst>
            <pc:docMk/>
            <pc:sldMk cId="1767731285" sldId="263"/>
            <ac:cxnSpMk id="45" creationId="{57E1E5E6-F385-4E9C-B201-BA5BDE5CAD52}"/>
          </ac:cxnSpMkLst>
        </pc:cxnChg>
        <pc:cxnChg chg="add del">
          <ac:chgData name="Nguyen,Buu" userId="c97259d5-a2ee-4c6e-9820-26178d0eadf8" providerId="ADAL" clId="{B50F539E-BE23-4DBB-B8F3-1D4BF117D1B1}" dt="2020-04-28T03:56:23.546" v="651" actId="26606"/>
          <ac:cxnSpMkLst>
            <pc:docMk/>
            <pc:sldMk cId="1767731285" sldId="263"/>
            <ac:cxnSpMk id="50" creationId="{57E1E5E6-F385-4E9C-B201-BA5BDE5CAD52}"/>
          </ac:cxnSpMkLst>
        </pc:cxnChg>
        <pc:cxnChg chg="add">
          <ac:chgData name="Nguyen,Buu" userId="c97259d5-a2ee-4c6e-9820-26178d0eadf8" providerId="ADAL" clId="{B50F539E-BE23-4DBB-B8F3-1D4BF117D1B1}" dt="2020-04-28T03:56:23.546" v="651" actId="26606"/>
          <ac:cxnSpMkLst>
            <pc:docMk/>
            <pc:sldMk cId="1767731285" sldId="263"/>
            <ac:cxnSpMk id="59" creationId="{CE272F12-AF86-441A-BC1B-C014BBBF85B5}"/>
          </ac:cxnSpMkLst>
        </pc:cxnChg>
      </pc:sldChg>
      <pc:sldChg chg="modSp new mod">
        <pc:chgData name="Nguyen,Buu" userId="c97259d5-a2ee-4c6e-9820-26178d0eadf8" providerId="ADAL" clId="{B50F539E-BE23-4DBB-B8F3-1D4BF117D1B1}" dt="2020-04-28T11:38:57.863" v="699" actId="20577"/>
        <pc:sldMkLst>
          <pc:docMk/>
          <pc:sldMk cId="3743760902" sldId="264"/>
        </pc:sldMkLst>
        <pc:spChg chg="mod">
          <ac:chgData name="Nguyen,Buu" userId="c97259d5-a2ee-4c6e-9820-26178d0eadf8" providerId="ADAL" clId="{B50F539E-BE23-4DBB-B8F3-1D4BF117D1B1}" dt="2020-04-28T11:38:57.863" v="699" actId="20577"/>
          <ac:spMkLst>
            <pc:docMk/>
            <pc:sldMk cId="3743760902" sldId="264"/>
            <ac:spMk id="2" creationId="{F8EE6376-64A9-48F2-B7B5-F9EEECDADFA5}"/>
          </ac:spMkLst>
        </pc:spChg>
      </pc:sldChg>
      <pc:sldMasterChg chg="setBg">
        <pc:chgData name="Nguyen,Buu" userId="c97259d5-a2ee-4c6e-9820-26178d0eadf8" providerId="ADAL" clId="{B50F539E-BE23-4DBB-B8F3-1D4BF117D1B1}" dt="2020-04-28T02:24:26.865" v="102"/>
        <pc:sldMasterMkLst>
          <pc:docMk/>
          <pc:sldMasterMk cId="1806656707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A43-DC9F-441C-B95E-F32B6560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71F6-D4F7-4389-9F90-8D3A585D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BF-354C-4B2A-BAD2-A123605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598B-DEAC-4728-84D2-76B2BB6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E16-1B70-4AAC-B206-2B99D39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47B-DAFD-44AF-9672-E0419F7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CFE8-2DD0-4A98-851E-83A53254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0C25-B75B-47E5-9127-17E48D8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DA5C-9C94-49E7-A5B8-AE80E94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717-6874-467A-ADA3-18117F3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7A35-B873-445C-8248-ECB66B1A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275E-BB93-452A-9E68-1F33136F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CE6-1BCF-4950-B4EA-2026DEF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4C7A-52D0-488C-94F2-596CB22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D099-C015-479E-ACBE-E429F92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8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D8A-AB23-4845-80AE-BD70E16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460-C8D3-4AC4-ADE3-BCFC13D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D24-B006-4294-9D94-DA6CB44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3F07-F876-43AE-9236-441083D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D39-60B1-44A8-A490-8B01B1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A23-CECC-487B-9D56-094155B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3D2D-ABB7-4395-8F95-78920C8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DC1-D752-435F-B2C3-E23E313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B2DE-8E5F-40A6-B59C-E0BAAA9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45D2-AAA7-4F07-BF2B-9FC9878B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6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CAE-F18F-4523-A414-CE6EC76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DF2-EFCD-44EF-B798-84E4B95F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699-9424-4414-8421-F15EB313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5152-4ABB-4907-80B3-08DF3CB4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9DBD-40A3-491B-AAAA-E169E5D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F2A9-2968-4373-814E-9DB448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19B-8340-4216-A6E7-543BAA4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56D-6040-4118-AF62-36E8F6BA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AD2-66DB-4A76-9DE3-9DA1F447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2E9-7C91-4B2A-8B56-0CB58962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339A-74A9-4FC5-886E-F1FB046F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C3314-7A8B-4250-93F5-C9C0A09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24E8-5A98-4BE7-B4F8-5CA1C91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E479-D1E3-403B-9948-09A6E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9-6B53-45FD-9DF0-846802F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77D3-6131-4BFB-87E5-6AE0CA2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085-C56C-431B-9041-5B2E066D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F859-B858-47D0-AD72-ADB09D0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EF1D-FBF5-42EA-B54D-7E198DA4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1011-B46E-4649-83C0-3B3F4BD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E6BE-CADC-4BD5-9313-A60AAB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3FA4-F044-45E0-8E2A-31306FC1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A94-904D-4512-A5A0-E8BC36D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5BE-7EAA-44F9-93A8-198D48D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175C-3BAE-4849-B15E-4D38806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3163-E555-4768-9A63-A64E248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3D3-89CF-405E-A35D-F291BBF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2A1-9BC1-444A-AE0E-FDC441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6A0E3-F888-4478-8D72-1B4147B8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5E3B5-AAEB-4005-8D50-C91C0939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493-B2B9-4C6D-ABD8-C9B4C80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7DD-E1E8-4017-AE7B-70969C3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2F15-F085-4150-9FFD-95BA5C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957F-39DF-4C87-8599-1F3F400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EDB4-0676-4E94-B80E-FB52D748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D6E0-96FA-4E5A-BC22-528CB185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B03C-1FB9-4714-A50D-D57CE05BDDA0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12A-5F27-4134-83C9-CF66EFBC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7D-26D1-4322-8135-91EA4A5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4EFB-A975-4CB3-BBF5-07C41BD0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chemeClr val="bg1"/>
                </a:solidFill>
              </a:rPr>
              <a:t>GAME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F60D-BA0C-4168-86B1-4DA187F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</a:rPr>
              <a:t>RAVEN MORTIMER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&amp;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BUU NGUYEN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7C1-0761-4278-BD79-9949199BF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2D ENDLESS JUMPER</a:t>
            </a:r>
          </a:p>
        </p:txBody>
      </p:sp>
      <p:pic>
        <p:nvPicPr>
          <p:cNvPr id="10" name="final_5ea79b017cdbe50015edc554_97408">
            <a:hlinkClick r:id="" action="ppaction://media"/>
            <a:extLst>
              <a:ext uri="{FF2B5EF4-FFF2-40B4-BE49-F238E27FC236}">
                <a16:creationId xmlns:a16="http://schemas.microsoft.com/office/drawing/2014/main" id="{1C14FAF1-3E9A-4296-8E6B-3ABB103C1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7595" y="321733"/>
            <a:ext cx="3267094" cy="39842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inal_5ea795c4b232c30014558d9a_95606">
            <a:hlinkClick r:id="" action="ppaction://media"/>
            <a:extLst>
              <a:ext uri="{FF2B5EF4-FFF2-40B4-BE49-F238E27FC236}">
                <a16:creationId xmlns:a16="http://schemas.microsoft.com/office/drawing/2014/main" id="{BE2027E9-B979-46A8-985A-3EE71C42FB3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66681" y="321735"/>
            <a:ext cx="2948351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iJump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96326-CB6F-4553-AF58-4F3F2FBC313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Endless jump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Power-up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Money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Booster Shop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High Score Record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74E0-5EF3-4356-91D1-54B2B589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EB72-A181-44CA-BDFC-A5DB422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CHALLENGES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0331-EE30-4710-A1B5-9C63B094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/>
              <a:t>Not yet decided theme and setting.</a:t>
            </a:r>
          </a:p>
          <a:p>
            <a:r>
              <a:rPr lang="en-CA" sz="2400" dirty="0"/>
              <a:t>Randomize Tile/Platform Generator scaling with increasing Score at run time.</a:t>
            </a:r>
          </a:p>
          <a:p>
            <a:r>
              <a:rPr lang="en-CA" sz="2400" dirty="0"/>
              <a:t>Difficulty balancing.</a:t>
            </a:r>
          </a:p>
          <a:p>
            <a:r>
              <a:rPr lang="en-CA" sz="2400" dirty="0"/>
              <a:t>Maintaining a consistent art style; making sure everything looks coherent together.</a:t>
            </a:r>
          </a:p>
          <a:p>
            <a:r>
              <a:rPr lang="en-CA" sz="2400" dirty="0"/>
              <a:t>Creating fitting and high-quality music and sounds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259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Beat chart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Code Architecture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Working Platform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3" ma:contentTypeDescription="Create a new document." ma:contentTypeScope="" ma:versionID="b2cebdb3644991812800a87744ca1178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dc305db3c6134142247c51e1fdefc726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7989CC-B010-4497-8B13-D93D3DDFB0CB}">
  <ds:schemaRefs>
    <ds:schemaRef ds:uri="http://www.w3.org/XML/1998/namespace"/>
    <ds:schemaRef ds:uri="0e0e46dd-8fe2-4bdf-8e33-3e20f7420f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3ccd01-2797-43b0-9b6c-cdde795faff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1088C9-FB11-42CD-8134-4D5282145E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B00D5-67C9-4F4E-80FB-A0FFC2E8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77</Words>
  <Application>Microsoft Office PowerPoint</Application>
  <PresentationFormat>Widescreen</PresentationFormat>
  <Paragraphs>23</Paragraphs>
  <Slides>8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 DESIGN PROPOSAL</vt:lpstr>
      <vt:lpstr>IDEA 01</vt:lpstr>
      <vt:lpstr>2D ENDLESS JUMPER</vt:lpstr>
      <vt:lpstr>iJump</vt:lpstr>
      <vt:lpstr>CHALLENGES</vt:lpstr>
      <vt:lpstr>Beat chart</vt:lpstr>
      <vt:lpstr>Code Architecture</vt:lpstr>
      <vt:lpstr>Working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PROPOSAL</dc:title>
  <dc:creator>Nguyen,Buu</dc:creator>
  <cp:lastModifiedBy>Mortimer,Raven</cp:lastModifiedBy>
  <cp:revision>5</cp:revision>
  <dcterms:created xsi:type="dcterms:W3CDTF">2020-04-28T17:58:42Z</dcterms:created>
  <dcterms:modified xsi:type="dcterms:W3CDTF">2020-04-28T20:09:32Z</dcterms:modified>
</cp:coreProperties>
</file>