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539E-BE23-4DBB-B8F3-1D4BF117D1B1}" v="56" dt="2020-04-28T04:00:3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Buu" userId="c97259d5-a2ee-4c6e-9820-26178d0eadf8" providerId="ADAL" clId="{B50F539E-BE23-4DBB-B8F3-1D4BF117D1B1}"/>
    <pc:docChg chg="undo custSel mod addSld delSld modSld sldOrd modMainMaster">
      <pc:chgData name="Nguyen,Buu" userId="c97259d5-a2ee-4c6e-9820-26178d0eadf8" providerId="ADAL" clId="{B50F539E-BE23-4DBB-B8F3-1D4BF117D1B1}" dt="2020-04-28T11:38:57.863" v="699" actId="20577"/>
      <pc:docMkLst>
        <pc:docMk/>
      </pc:docMkLst>
      <pc:sldChg chg="addSp modSp mod setBg">
        <pc:chgData name="Nguyen,Buu" userId="c97259d5-a2ee-4c6e-9820-26178d0eadf8" providerId="ADAL" clId="{B50F539E-BE23-4DBB-B8F3-1D4BF117D1B1}" dt="2020-04-28T02:24:26.865" v="102"/>
        <pc:sldMkLst>
          <pc:docMk/>
          <pc:sldMk cId="2630823378" sldId="256"/>
        </pc:sldMkLst>
        <pc:spChg chg="mod">
          <ac:chgData name="Nguyen,Buu" userId="c97259d5-a2ee-4c6e-9820-26178d0eadf8" providerId="ADAL" clId="{B50F539E-BE23-4DBB-B8F3-1D4BF117D1B1}" dt="2020-04-28T02:10:03.643" v="53" actId="26606"/>
          <ac:spMkLst>
            <pc:docMk/>
            <pc:sldMk cId="2630823378" sldId="256"/>
            <ac:spMk id="2" creationId="{DD654EFB-A975-4CB3-BBF5-07C41BD0BA3E}"/>
          </ac:spMkLst>
        </pc:spChg>
        <pc:spChg chg="mod">
          <ac:chgData name="Nguyen,Buu" userId="c97259d5-a2ee-4c6e-9820-26178d0eadf8" providerId="ADAL" clId="{B50F539E-BE23-4DBB-B8F3-1D4BF117D1B1}" dt="2020-04-28T02:10:18.119" v="56" actId="20577"/>
          <ac:spMkLst>
            <pc:docMk/>
            <pc:sldMk cId="2630823378" sldId="256"/>
            <ac:spMk id="3" creationId="{B56CF60D-BA0C-4168-86B1-4DA187F334B6}"/>
          </ac:spMkLst>
        </pc:spChg>
        <pc:spChg chg="add">
          <ac:chgData name="Nguyen,Buu" userId="c97259d5-a2ee-4c6e-9820-26178d0eadf8" providerId="ADAL" clId="{B50F539E-BE23-4DBB-B8F3-1D4BF117D1B1}" dt="2020-04-28T02:10:03.643" v="53" actId="26606"/>
          <ac:spMkLst>
            <pc:docMk/>
            <pc:sldMk cId="2630823378" sldId="256"/>
            <ac:spMk id="8" creationId="{3EDD119B-6BFA-4C3F-90CE-97DAFD604ECC}"/>
          </ac:spMkLst>
        </pc:spChg>
        <pc:cxnChg chg="add">
          <ac:chgData name="Nguyen,Buu" userId="c97259d5-a2ee-4c6e-9820-26178d0eadf8" providerId="ADAL" clId="{B50F539E-BE23-4DBB-B8F3-1D4BF117D1B1}" dt="2020-04-28T02:10:03.643" v="53" actId="26606"/>
          <ac:cxnSpMkLst>
            <pc:docMk/>
            <pc:sldMk cId="2630823378" sldId="256"/>
            <ac:cxnSpMk id="10" creationId="{DC1572D0-F0FD-4D84-8F82-DC59140EB9BB}"/>
          </ac:cxnSpMkLst>
        </pc:cxnChg>
      </pc:sldChg>
      <pc:sldChg chg="addSp delSp modSp new mod setBg setClrOvrMap">
        <pc:chgData name="Nguyen,Buu" userId="c97259d5-a2ee-4c6e-9820-26178d0eadf8" providerId="ADAL" clId="{B50F539E-BE23-4DBB-B8F3-1D4BF117D1B1}" dt="2020-04-28T02:24:26.865" v="102"/>
        <pc:sldMkLst>
          <pc:docMk/>
          <pc:sldMk cId="19139695" sldId="257"/>
        </pc:sldMkLst>
        <pc:spChg chg="del">
          <ac:chgData name="Nguyen,Buu" userId="c97259d5-a2ee-4c6e-9820-26178d0eadf8" providerId="ADAL" clId="{B50F539E-BE23-4DBB-B8F3-1D4BF117D1B1}" dt="2020-04-28T02:09:32.378" v="41"/>
          <ac:spMkLst>
            <pc:docMk/>
            <pc:sldMk cId="19139695" sldId="257"/>
            <ac:spMk id="2" creationId="{1482B933-E5EB-4A00-B8CD-5D050E97671E}"/>
          </ac:spMkLst>
        </pc:spChg>
        <pc:spChg chg="del">
          <ac:chgData name="Nguyen,Buu" userId="c97259d5-a2ee-4c6e-9820-26178d0eadf8" providerId="ADAL" clId="{B50F539E-BE23-4DBB-B8F3-1D4BF117D1B1}" dt="2020-04-28T02:09:32.378" v="41"/>
          <ac:spMkLst>
            <pc:docMk/>
            <pc:sldMk cId="19139695" sldId="257"/>
            <ac:spMk id="3" creationId="{DD756CAF-BED2-4432-A566-23D5806846DB}"/>
          </ac:spMkLst>
        </pc:spChg>
        <pc:spChg chg="add mo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4" creationId="{430EC46D-1ECE-45BB-8B49-E55C4E4E8A37}"/>
          </ac:spMkLst>
        </pc:spChg>
        <pc:spChg chg="ad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9" creationId="{2A8AA5BC-4F7A-4226-8F99-6D824B226A97}"/>
          </ac:spMkLst>
        </pc:spChg>
        <pc:spChg chg="ad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11" creationId="{3E5445C6-DD42-4979-86FF-03730E8C6DB0}"/>
          </ac:spMkLst>
        </pc:spChg>
        <pc:cxnChg chg="add">
          <ac:chgData name="Nguyen,Buu" userId="c97259d5-a2ee-4c6e-9820-26178d0eadf8" providerId="ADAL" clId="{B50F539E-BE23-4DBB-B8F3-1D4BF117D1B1}" dt="2020-04-28T02:09:51.901" v="52" actId="26606"/>
          <ac:cxnSpMkLst>
            <pc:docMk/>
            <pc:sldMk cId="19139695" sldId="257"/>
            <ac:cxnSpMk id="13" creationId="{45000665-DFC7-417E-8FD7-516A0F15C975}"/>
          </ac:cxnSpMkLst>
        </pc:cxnChg>
      </pc:sldChg>
      <pc:sldChg chg="addSp delSp modSp new mod setBg delAnim modAnim setClrOvrMap">
        <pc:chgData name="Nguyen,Buu" userId="c97259d5-a2ee-4c6e-9820-26178d0eadf8" providerId="ADAL" clId="{B50F539E-BE23-4DBB-B8F3-1D4BF117D1B1}" dt="2020-04-28T03:00:38.758" v="142"/>
        <pc:sldMkLst>
          <pc:docMk/>
          <pc:sldMk cId="4137740025" sldId="258"/>
        </pc:sldMkLst>
        <pc:spChg chg="mod">
          <ac:chgData name="Nguyen,Buu" userId="c97259d5-a2ee-4c6e-9820-26178d0eadf8" providerId="ADAL" clId="{B50F539E-BE23-4DBB-B8F3-1D4BF117D1B1}" dt="2020-04-28T02:58:55.571" v="137" actId="26606"/>
          <ac:spMkLst>
            <pc:docMk/>
            <pc:sldMk cId="4137740025" sldId="258"/>
            <ac:spMk id="2" creationId="{567FC7C1-0761-4278-BD79-9949199BF58D}"/>
          </ac:spMkLst>
        </pc:spChg>
        <pc:picChg chg="add del mod">
          <ac:chgData name="Nguyen,Buu" userId="c97259d5-a2ee-4c6e-9820-26178d0eadf8" providerId="ADAL" clId="{B50F539E-BE23-4DBB-B8F3-1D4BF117D1B1}" dt="2020-04-28T02:49:56.796" v="126" actId="478"/>
          <ac:picMkLst>
            <pc:docMk/>
            <pc:sldMk cId="4137740025" sldId="258"/>
            <ac:picMk id="4" creationId="{ABBA21DC-07C1-4652-B69D-10CD3F47AB13}"/>
          </ac:picMkLst>
        </pc:picChg>
        <pc:picChg chg="add del mod">
          <ac:chgData name="Nguyen,Buu" userId="c97259d5-a2ee-4c6e-9820-26178d0eadf8" providerId="ADAL" clId="{B50F539E-BE23-4DBB-B8F3-1D4BF117D1B1}" dt="2020-04-28T02:49:57.766" v="127" actId="478"/>
          <ac:picMkLst>
            <pc:docMk/>
            <pc:sldMk cId="4137740025" sldId="258"/>
            <ac:picMk id="6" creationId="{6C83A66D-1D8D-4638-96A8-A5E341913E8D}"/>
          </ac:picMkLst>
        </pc:picChg>
        <pc:picChg chg="add del mod">
          <ac:chgData name="Nguyen,Buu" userId="c97259d5-a2ee-4c6e-9820-26178d0eadf8" providerId="ADAL" clId="{B50F539E-BE23-4DBB-B8F3-1D4BF117D1B1}" dt="2020-04-28T02:49:53.106" v="125" actId="478"/>
          <ac:picMkLst>
            <pc:docMk/>
            <pc:sldMk cId="4137740025" sldId="258"/>
            <ac:picMk id="7" creationId="{7FAB380E-158C-4F88-9A0E-82108009A85A}"/>
          </ac:picMkLst>
        </pc:picChg>
        <pc:picChg chg="add mod ord">
          <ac:chgData name="Nguyen,Buu" userId="c97259d5-a2ee-4c6e-9820-26178d0eadf8" providerId="ADAL" clId="{B50F539E-BE23-4DBB-B8F3-1D4BF117D1B1}" dt="2020-04-28T02:58:55.571" v="137" actId="26606"/>
          <ac:picMkLst>
            <pc:docMk/>
            <pc:sldMk cId="4137740025" sldId="258"/>
            <ac:picMk id="8" creationId="{BE2027E9-B979-46A8-985A-3EE71C42FB38}"/>
          </ac:picMkLst>
        </pc:picChg>
        <pc:picChg chg="add del mod">
          <ac:chgData name="Nguyen,Buu" userId="c97259d5-a2ee-4c6e-9820-26178d0eadf8" providerId="ADAL" clId="{B50F539E-BE23-4DBB-B8F3-1D4BF117D1B1}" dt="2020-04-28T02:58:32.252" v="135" actId="478"/>
          <ac:picMkLst>
            <pc:docMk/>
            <pc:sldMk cId="4137740025" sldId="258"/>
            <ac:picMk id="9" creationId="{A7605E47-D3DD-4F79-A3AB-CB6D79C2C2A1}"/>
          </ac:picMkLst>
        </pc:picChg>
        <pc:picChg chg="add mod">
          <ac:chgData name="Nguyen,Buu" userId="c97259d5-a2ee-4c6e-9820-26178d0eadf8" providerId="ADAL" clId="{B50F539E-BE23-4DBB-B8F3-1D4BF117D1B1}" dt="2020-04-28T02:58:55.571" v="137" actId="26606"/>
          <ac:picMkLst>
            <pc:docMk/>
            <pc:sldMk cId="4137740025" sldId="258"/>
            <ac:picMk id="10" creationId="{1C14FAF1-3E9A-4296-8E6B-3ABB103C16B9}"/>
          </ac:picMkLst>
        </pc:picChg>
        <pc:cxnChg chg="add">
          <ac:chgData name="Nguyen,Buu" userId="c97259d5-a2ee-4c6e-9820-26178d0eadf8" providerId="ADAL" clId="{B50F539E-BE23-4DBB-B8F3-1D4BF117D1B1}" dt="2020-04-28T02:58:55.571" v="137" actId="26606"/>
          <ac:cxnSpMkLst>
            <pc:docMk/>
            <pc:sldMk cId="4137740025" sldId="258"/>
            <ac:cxnSpMk id="15" creationId="{3D83F26F-C55B-4A92-9AFF-4894D14E27C5}"/>
          </ac:cxnSpMkLst>
        </pc:cxnChg>
      </pc:sldChg>
      <pc:sldChg chg="addSp delSp modSp new del mod ord setBg">
        <pc:chgData name="Nguyen,Buu" userId="c97259d5-a2ee-4c6e-9820-26178d0eadf8" providerId="ADAL" clId="{B50F539E-BE23-4DBB-B8F3-1D4BF117D1B1}" dt="2020-04-28T02:23:49.879" v="100" actId="47"/>
        <pc:sldMkLst>
          <pc:docMk/>
          <pc:sldMk cId="1696635660" sldId="259"/>
        </pc:sldMkLst>
        <pc:spChg chg="del">
          <ac:chgData name="Nguyen,Buu" userId="c97259d5-a2ee-4c6e-9820-26178d0eadf8" providerId="ADAL" clId="{B50F539E-BE23-4DBB-B8F3-1D4BF117D1B1}" dt="2020-04-28T02:22:04.259" v="88"/>
          <ac:spMkLst>
            <pc:docMk/>
            <pc:sldMk cId="1696635660" sldId="259"/>
            <ac:spMk id="2" creationId="{C2EDA2C0-984C-41B6-B4FB-CC4482085A6F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3" creationId="{D15279C4-CA38-4F4B-83E7-BEFA7E55DAA1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4" creationId="{370449FF-C575-48F6-8ABE-684FB923046E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5" creationId="{BFDFE094-A989-4819-9992-6ACEB39BA910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6" creationId="{95812725-B5DC-498C-B129-7C7F214122D9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7" creationId="{602ABAE0-B54A-4795-AED6-9A6BC39283D1}"/>
          </ac:spMkLst>
        </pc:spChg>
        <pc:spChg chg="add del mod">
          <ac:chgData name="Nguyen,Buu" userId="c97259d5-a2ee-4c6e-9820-26178d0eadf8" providerId="ADAL" clId="{B50F539E-BE23-4DBB-B8F3-1D4BF117D1B1}" dt="2020-04-28T02:23:46.650" v="97" actId="478"/>
          <ac:spMkLst>
            <pc:docMk/>
            <pc:sldMk cId="1696635660" sldId="259"/>
            <ac:spMk id="8" creationId="{4BFCB9D3-0B03-45E5-A84F-5A3FC89C2057}"/>
          </ac:spMkLst>
        </pc:spChg>
        <pc:spChg chg="add">
          <ac:chgData name="Nguyen,Buu" userId="c97259d5-a2ee-4c6e-9820-26178d0eadf8" providerId="ADAL" clId="{B50F539E-BE23-4DBB-B8F3-1D4BF117D1B1}" dt="2020-04-28T02:22:30.332" v="90" actId="26606"/>
          <ac:spMkLst>
            <pc:docMk/>
            <pc:sldMk cId="1696635660" sldId="259"/>
            <ac:spMk id="13" creationId="{3EDD119B-6BFA-4C3F-90CE-97DAFD604ECC}"/>
          </ac:spMkLst>
        </pc:spChg>
        <pc:cxnChg chg="add">
          <ac:chgData name="Nguyen,Buu" userId="c97259d5-a2ee-4c6e-9820-26178d0eadf8" providerId="ADAL" clId="{B50F539E-BE23-4DBB-B8F3-1D4BF117D1B1}" dt="2020-04-28T02:22:30.332" v="90" actId="26606"/>
          <ac:cxnSpMkLst>
            <pc:docMk/>
            <pc:sldMk cId="1696635660" sldId="259"/>
            <ac:cxnSpMk id="15" creationId="{DC1572D0-F0FD-4D84-8F82-DC59140EB9BB}"/>
          </ac:cxnSpMkLst>
        </pc:cxnChg>
      </pc:sldChg>
      <pc:sldChg chg="addSp delSp modSp add mod ord setBg setClrOvrMap delDesignElem">
        <pc:chgData name="Nguyen,Buu" userId="c97259d5-a2ee-4c6e-9820-26178d0eadf8" providerId="ADAL" clId="{B50F539E-BE23-4DBB-B8F3-1D4BF117D1B1}" dt="2020-04-28T03:17:58.446" v="550" actId="26606"/>
        <pc:sldMkLst>
          <pc:docMk/>
          <pc:sldMk cId="1005915417" sldId="260"/>
        </pc:sldMkLst>
        <pc:spChg chg="mo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4" creationId="{430EC46D-1ECE-45BB-8B49-E55C4E4E8A37}"/>
          </ac:spMkLst>
        </pc:spChg>
        <pc:spChg chg="add del mo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5" creationId="{9CC96326-CB6F-4553-AF58-4F3F2FBC3139}"/>
          </ac:spMkLst>
        </pc:spChg>
        <pc:spChg chg="add del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6" creationId="{1707FC24-6981-43D9-B525-C7832BA22463}"/>
          </ac:spMkLst>
        </pc:spChg>
        <pc:spChg chg="ad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8" creationId="{CEB41C5C-0F34-4DDA-9D7C-5E717F35F60C}"/>
          </ac:spMkLst>
        </pc:spChg>
        <pc:spChg chg="del">
          <ac:chgData name="Nguyen,Buu" userId="c97259d5-a2ee-4c6e-9820-26178d0eadf8" providerId="ADAL" clId="{B50F539E-BE23-4DBB-B8F3-1D4BF117D1B1}" dt="2020-04-28T02:22:56.662" v="94" actId="26606"/>
          <ac:spMkLst>
            <pc:docMk/>
            <pc:sldMk cId="1005915417" sldId="260"/>
            <ac:spMk id="9" creationId="{2A8AA5BC-4F7A-4226-8F99-6D824B226A97}"/>
          </ac:spMkLst>
        </pc:spChg>
        <pc:spChg chg="del">
          <ac:chgData name="Nguyen,Buu" userId="c97259d5-a2ee-4c6e-9820-26178d0eadf8" providerId="ADAL" clId="{B50F539E-BE23-4DBB-B8F3-1D4BF117D1B1}" dt="2020-04-28T02:22:56.662" v="94" actId="26606"/>
          <ac:spMkLst>
            <pc:docMk/>
            <pc:sldMk cId="1005915417" sldId="260"/>
            <ac:spMk id="11" creationId="{3E5445C6-DD42-4979-86FF-03730E8C6DB0}"/>
          </ac:spMkLst>
        </pc:spChg>
        <pc:spChg chg="add del">
          <ac:chgData name="Nguyen,Buu" userId="c97259d5-a2ee-4c6e-9820-26178d0eadf8" providerId="ADAL" clId="{B50F539E-BE23-4DBB-B8F3-1D4BF117D1B1}" dt="2020-04-28T02:23:29.544" v="96"/>
          <ac:spMkLst>
            <pc:docMk/>
            <pc:sldMk cId="1005915417" sldId="260"/>
            <ac:spMk id="18" creationId="{6F9EB9F2-07E2-4D64-BBD8-BB5B217F1218}"/>
          </ac:spMkLst>
        </pc:spChg>
        <pc:picChg chg="add mod ord">
          <ac:chgData name="Nguyen,Buu" userId="c97259d5-a2ee-4c6e-9820-26178d0eadf8" providerId="ADAL" clId="{B50F539E-BE23-4DBB-B8F3-1D4BF117D1B1}" dt="2020-04-28T03:17:58.446" v="550" actId="26606"/>
          <ac:picMkLst>
            <pc:docMk/>
            <pc:sldMk cId="1005915417" sldId="260"/>
            <ac:picMk id="3" creationId="{E09774E0-5EF3-4356-91D1-54B2B58965AF}"/>
          </ac:picMkLst>
        </pc:picChg>
        <pc:cxnChg chg="add">
          <ac:chgData name="Nguyen,Buu" userId="c97259d5-a2ee-4c6e-9820-26178d0eadf8" providerId="ADAL" clId="{B50F539E-BE23-4DBB-B8F3-1D4BF117D1B1}" dt="2020-04-28T03:17:58.446" v="550" actId="26606"/>
          <ac:cxnSpMkLst>
            <pc:docMk/>
            <pc:sldMk cId="1005915417" sldId="260"/>
            <ac:cxnSpMk id="10" creationId="{57E1E5E6-F385-4E9C-B201-BA5BDE5CAD52}"/>
          </ac:cxnSpMkLst>
        </pc:cxnChg>
        <pc:cxnChg chg="del">
          <ac:chgData name="Nguyen,Buu" userId="c97259d5-a2ee-4c6e-9820-26178d0eadf8" providerId="ADAL" clId="{B50F539E-BE23-4DBB-B8F3-1D4BF117D1B1}" dt="2020-04-28T02:22:56.662" v="94" actId="26606"/>
          <ac:cxnSpMkLst>
            <pc:docMk/>
            <pc:sldMk cId="1005915417" sldId="260"/>
            <ac:cxnSpMk id="13" creationId="{45000665-DFC7-417E-8FD7-516A0F15C975}"/>
          </ac:cxnSpMkLst>
        </pc:cxnChg>
        <pc:cxnChg chg="add del">
          <ac:chgData name="Nguyen,Buu" userId="c97259d5-a2ee-4c6e-9820-26178d0eadf8" providerId="ADAL" clId="{B50F539E-BE23-4DBB-B8F3-1D4BF117D1B1}" dt="2020-04-28T02:23:29.544" v="96"/>
          <ac:cxnSpMkLst>
            <pc:docMk/>
            <pc:sldMk cId="1005915417" sldId="260"/>
            <ac:cxnSpMk id="20" creationId="{F0C57C7C-DFE9-4A1E-B7A9-DF40E63366BB}"/>
          </ac:cxnSpMkLst>
        </pc:cxnChg>
      </pc:sldChg>
      <pc:sldChg chg="addSp modSp new mod setBg">
        <pc:chgData name="Nguyen,Buu" userId="c97259d5-a2ee-4c6e-9820-26178d0eadf8" providerId="ADAL" clId="{B50F539E-BE23-4DBB-B8F3-1D4BF117D1B1}" dt="2020-04-28T11:38:11.194" v="697" actId="20577"/>
        <pc:sldMkLst>
          <pc:docMk/>
          <pc:sldMk cId="825941942" sldId="261"/>
        </pc:sldMkLst>
        <pc:spChg chg="add mod">
          <ac:chgData name="Nguyen,Buu" userId="c97259d5-a2ee-4c6e-9820-26178d0eadf8" providerId="ADAL" clId="{B50F539E-BE23-4DBB-B8F3-1D4BF117D1B1}" dt="2020-04-28T03:18:26.838" v="551" actId="26606"/>
          <ac:spMkLst>
            <pc:docMk/>
            <pc:sldMk cId="825941942" sldId="261"/>
            <ac:spMk id="2" creationId="{3C15EB72-A181-44CA-BDFC-A5DB4223FFDC}"/>
          </ac:spMkLst>
        </pc:spChg>
        <pc:spChg chg="add mod">
          <ac:chgData name="Nguyen,Buu" userId="c97259d5-a2ee-4c6e-9820-26178d0eadf8" providerId="ADAL" clId="{B50F539E-BE23-4DBB-B8F3-1D4BF117D1B1}" dt="2020-04-28T11:38:11.194" v="697" actId="20577"/>
          <ac:spMkLst>
            <pc:docMk/>
            <pc:sldMk cId="825941942" sldId="261"/>
            <ac:spMk id="3" creationId="{68850331-EE30-4710-A1B5-9C63B09416E4}"/>
          </ac:spMkLst>
        </pc:spChg>
        <pc:spChg chg="add">
          <ac:chgData name="Nguyen,Buu" userId="c97259d5-a2ee-4c6e-9820-26178d0eadf8" providerId="ADAL" clId="{B50F539E-BE23-4DBB-B8F3-1D4BF117D1B1}" dt="2020-04-28T03:18:26.838" v="551" actId="26606"/>
          <ac:spMkLst>
            <pc:docMk/>
            <pc:sldMk cId="825941942" sldId="261"/>
            <ac:spMk id="8" creationId="{F98ED85F-DCEE-4B50-802E-71A6E3E12B04}"/>
          </ac:spMkLst>
        </pc:spChg>
        <pc:cxnChg chg="add">
          <ac:chgData name="Nguyen,Buu" userId="c97259d5-a2ee-4c6e-9820-26178d0eadf8" providerId="ADAL" clId="{B50F539E-BE23-4DBB-B8F3-1D4BF117D1B1}" dt="2020-04-28T03:18:26.838" v="551" actId="26606"/>
          <ac:cxnSpMkLst>
            <pc:docMk/>
            <pc:sldMk cId="825941942" sldId="261"/>
            <ac:cxnSpMk id="10" creationId="{E8E35B83-1EC3-4F87-9D54-D863463351B9}"/>
          </ac:cxnSpMkLst>
        </pc:cxnChg>
      </pc:sldChg>
      <pc:sldChg chg="addSp delSp modSp new del mod setBg">
        <pc:chgData name="Nguyen,Buu" userId="c97259d5-a2ee-4c6e-9820-26178d0eadf8" providerId="ADAL" clId="{B50F539E-BE23-4DBB-B8F3-1D4BF117D1B1}" dt="2020-04-28T03:58:40.301" v="662" actId="47"/>
        <pc:sldMkLst>
          <pc:docMk/>
          <pc:sldMk cId="2739906056" sldId="262"/>
        </pc:sldMkLst>
        <pc:spChg chg="mo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2" creationId="{C47BE273-A5CD-4DE2-8F22-E4019EF6B2EB}"/>
          </ac:spMkLst>
        </pc:spChg>
        <pc:spChg chg="add del mo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3" creationId="{4983609A-2B52-4D60-A36C-5812BD60C86F}"/>
          </ac:spMkLst>
        </pc:spChg>
        <pc:spChg chg="add del">
          <ac:chgData name="Nguyen,Buu" userId="c97259d5-a2ee-4c6e-9820-26178d0eadf8" providerId="ADAL" clId="{B50F539E-BE23-4DBB-B8F3-1D4BF117D1B1}" dt="2020-04-28T03:19:34.194" v="590" actId="26606"/>
          <ac:spMkLst>
            <pc:docMk/>
            <pc:sldMk cId="2739906056" sldId="262"/>
            <ac:spMk id="10" creationId="{46C2E80F-49A6-4372-B103-219D417A55ED}"/>
          </ac:spMkLst>
        </pc:spChg>
        <pc:spChg chg="add del">
          <ac:chgData name="Nguyen,Buu" userId="c97259d5-a2ee-4c6e-9820-26178d0eadf8" providerId="ADAL" clId="{B50F539E-BE23-4DBB-B8F3-1D4BF117D1B1}" dt="2020-04-28T03:19:39.425" v="592" actId="26606"/>
          <ac:spMkLst>
            <pc:docMk/>
            <pc:sldMk cId="2739906056" sldId="262"/>
            <ac:spMk id="12" creationId="{3A5B4632-C963-4296-86F0-79AA9EA5AE98}"/>
          </ac:spMkLst>
        </pc:spChg>
        <pc:spChg chg="ad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17" creationId="{3A5B4632-C963-4296-86F0-79AA9EA5AE98}"/>
          </ac:spMkLst>
        </pc:spChg>
        <pc:graphicFrameChg chg="add del">
          <ac:chgData name="Nguyen,Buu" userId="c97259d5-a2ee-4c6e-9820-26178d0eadf8" providerId="ADAL" clId="{B50F539E-BE23-4DBB-B8F3-1D4BF117D1B1}" dt="2020-04-28T03:19:34.194" v="590" actId="26606"/>
          <ac:graphicFrameMkLst>
            <pc:docMk/>
            <pc:sldMk cId="2739906056" sldId="262"/>
            <ac:graphicFrameMk id="5" creationId="{3BC8EAA6-541F-4C24-8E95-3C75D0D021FC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19:39.425" v="592" actId="26606"/>
          <ac:graphicFrameMkLst>
            <pc:docMk/>
            <pc:sldMk cId="2739906056" sldId="262"/>
            <ac:graphicFrameMk id="13" creationId="{42298B35-1D80-4FB8-BB8A-3281C3CEF5DA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19:40.187" v="594" actId="26606"/>
          <ac:graphicFrameMkLst>
            <pc:docMk/>
            <pc:sldMk cId="2739906056" sldId="262"/>
            <ac:graphicFrameMk id="15" creationId="{B122D956-9A16-45C4-9040-A362C9198187}"/>
          </ac:graphicFrameMkLst>
        </pc:graphicFrameChg>
        <pc:graphicFrameChg chg="add">
          <ac:chgData name="Nguyen,Buu" userId="c97259d5-a2ee-4c6e-9820-26178d0eadf8" providerId="ADAL" clId="{B50F539E-BE23-4DBB-B8F3-1D4BF117D1B1}" dt="2020-04-28T03:19:40.207" v="595" actId="26606"/>
          <ac:graphicFrameMkLst>
            <pc:docMk/>
            <pc:sldMk cId="2739906056" sldId="262"/>
            <ac:graphicFrameMk id="18" creationId="{42298B35-1D80-4FB8-BB8A-3281C3CEF5DA}"/>
          </ac:graphicFrameMkLst>
        </pc:graphicFrameChg>
      </pc:sldChg>
      <pc:sldChg chg="addSp delSp modSp new mod setBg setClrOvrMap">
        <pc:chgData name="Nguyen,Buu" userId="c97259d5-a2ee-4c6e-9820-26178d0eadf8" providerId="ADAL" clId="{B50F539E-BE23-4DBB-B8F3-1D4BF117D1B1}" dt="2020-04-28T04:01:12.495" v="680" actId="207"/>
        <pc:sldMkLst>
          <pc:docMk/>
          <pc:sldMk cId="1767731285" sldId="263"/>
        </pc:sldMkLst>
        <pc:spChg chg="mod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2" creationId="{58A8F682-BF82-4C4F-B66C-68EE6593FCC8}"/>
          </ac:spMkLst>
        </pc:spChg>
        <pc:spChg chg="add del">
          <ac:chgData name="Nguyen,Buu" userId="c97259d5-a2ee-4c6e-9820-26178d0eadf8" providerId="ADAL" clId="{B50F539E-BE23-4DBB-B8F3-1D4BF117D1B1}" dt="2020-04-28T03:52:49.523" v="623"/>
          <ac:spMkLst>
            <pc:docMk/>
            <pc:sldMk cId="1767731285" sldId="263"/>
            <ac:spMk id="3" creationId="{B6DCD340-99DE-4D15-ABD7-EF109B25691E}"/>
          </ac:spMkLst>
        </pc:spChg>
        <pc:spChg chg="add del">
          <ac:chgData name="Nguyen,Buu" userId="c97259d5-a2ee-4c6e-9820-26178d0eadf8" providerId="ADAL" clId="{B50F539E-BE23-4DBB-B8F3-1D4BF117D1B1}" dt="2020-04-28T03:54:15.096" v="634" actId="26606"/>
          <ac:spMkLst>
            <pc:docMk/>
            <pc:sldMk cId="1767731285" sldId="263"/>
            <ac:spMk id="12" creationId="{29C53890-0E88-4D98-859B-573B442E31F1}"/>
          </ac:spMkLst>
        </pc:spChg>
        <pc:spChg chg="add del">
          <ac:chgData name="Nguyen,Buu" userId="c97259d5-a2ee-4c6e-9820-26178d0eadf8" providerId="ADAL" clId="{B50F539E-BE23-4DBB-B8F3-1D4BF117D1B1}" dt="2020-04-28T03:54:15.096" v="634" actId="26606"/>
          <ac:spMkLst>
            <pc:docMk/>
            <pc:sldMk cId="1767731285" sldId="263"/>
            <ac:spMk id="15" creationId="{B0792D4F-247E-46FE-85FC-881DEFA41D94}"/>
          </ac:spMkLst>
        </pc:spChg>
        <pc:spChg chg="add del">
          <ac:chgData name="Nguyen,Buu" userId="c97259d5-a2ee-4c6e-9820-26178d0eadf8" providerId="ADAL" clId="{B50F539E-BE23-4DBB-B8F3-1D4BF117D1B1}" dt="2020-04-28T03:54:21.432" v="636" actId="26606"/>
          <ac:spMkLst>
            <pc:docMk/>
            <pc:sldMk cId="1767731285" sldId="263"/>
            <ac:spMk id="19" creationId="{823AC064-BC96-4F32-8AE1-B2FD38754823}"/>
          </ac:spMkLst>
        </pc:spChg>
        <pc:spChg chg="add del">
          <ac:chgData name="Nguyen,Buu" userId="c97259d5-a2ee-4c6e-9820-26178d0eadf8" providerId="ADAL" clId="{B50F539E-BE23-4DBB-B8F3-1D4BF117D1B1}" dt="2020-04-28T03:54:24.435" v="638" actId="26606"/>
          <ac:spMkLst>
            <pc:docMk/>
            <pc:sldMk cId="1767731285" sldId="263"/>
            <ac:spMk id="22" creationId="{71CFE9EA-50D8-4028-BE42-DC2D813BEA66}"/>
          </ac:spMkLst>
        </pc:spChg>
        <pc:spChg chg="add del">
          <ac:chgData name="Nguyen,Buu" userId="c97259d5-a2ee-4c6e-9820-26178d0eadf8" providerId="ADAL" clId="{B50F539E-BE23-4DBB-B8F3-1D4BF117D1B1}" dt="2020-04-28T03:54:28.111" v="640" actId="26606"/>
          <ac:spMkLst>
            <pc:docMk/>
            <pc:sldMk cId="1767731285" sldId="263"/>
            <ac:spMk id="26" creationId="{823AC064-BC96-4F32-8AE1-B2FD38754823}"/>
          </ac:spMkLst>
        </pc:spChg>
        <pc:spChg chg="add del">
          <ac:chgData name="Nguyen,Buu" userId="c97259d5-a2ee-4c6e-9820-26178d0eadf8" providerId="ADAL" clId="{B50F539E-BE23-4DBB-B8F3-1D4BF117D1B1}" dt="2020-04-28T03:54:34.375" v="642" actId="26606"/>
          <ac:spMkLst>
            <pc:docMk/>
            <pc:sldMk cId="1767731285" sldId="263"/>
            <ac:spMk id="30" creationId="{42A5316D-ED2F-4F89-B4B4-8D9240B1A348}"/>
          </ac:spMkLst>
        </pc:spChg>
        <pc:spChg chg="add del">
          <ac:chgData name="Nguyen,Buu" userId="c97259d5-a2ee-4c6e-9820-26178d0eadf8" providerId="ADAL" clId="{B50F539E-BE23-4DBB-B8F3-1D4BF117D1B1}" dt="2020-04-28T03:54:34.375" v="642" actId="26606"/>
          <ac:spMkLst>
            <pc:docMk/>
            <pc:sldMk cId="1767731285" sldId="263"/>
            <ac:spMk id="31" creationId="{7F16618E-C6E2-4D49-ABBE-12B7A25B0F3F}"/>
          </ac:spMkLst>
        </pc:spChg>
        <pc:spChg chg="add del">
          <ac:chgData name="Nguyen,Buu" userId="c97259d5-a2ee-4c6e-9820-26178d0eadf8" providerId="ADAL" clId="{B50F539E-BE23-4DBB-B8F3-1D4BF117D1B1}" dt="2020-04-28T03:54:36.096" v="644" actId="26606"/>
          <ac:spMkLst>
            <pc:docMk/>
            <pc:sldMk cId="1767731285" sldId="263"/>
            <ac:spMk id="34" creationId="{B0792D4F-247E-46FE-85FC-881DEFA41D94}"/>
          </ac:spMkLst>
        </pc:spChg>
        <pc:spChg chg="add del">
          <ac:chgData name="Nguyen,Buu" userId="c97259d5-a2ee-4c6e-9820-26178d0eadf8" providerId="ADAL" clId="{B50F539E-BE23-4DBB-B8F3-1D4BF117D1B1}" dt="2020-04-28T03:54:36.096" v="644" actId="26606"/>
          <ac:spMkLst>
            <pc:docMk/>
            <pc:sldMk cId="1767731285" sldId="263"/>
            <ac:spMk id="36" creationId="{CA1359A2-11BA-4390-9B37-7AC91570EA35}"/>
          </ac:spMkLst>
        </pc:spChg>
        <pc:spChg chg="add del">
          <ac:chgData name="Nguyen,Buu" userId="c97259d5-a2ee-4c6e-9820-26178d0eadf8" providerId="ADAL" clId="{B50F539E-BE23-4DBB-B8F3-1D4BF117D1B1}" dt="2020-04-28T03:54:43.965" v="646" actId="26606"/>
          <ac:spMkLst>
            <pc:docMk/>
            <pc:sldMk cId="1767731285" sldId="263"/>
            <ac:spMk id="39" creationId="{B8D412AD-9CF4-4510-97DC-34D6CC830887}"/>
          </ac:spMkLst>
        </pc:spChg>
        <pc:spChg chg="add del">
          <ac:chgData name="Nguyen,Buu" userId="c97259d5-a2ee-4c6e-9820-26178d0eadf8" providerId="ADAL" clId="{B50F539E-BE23-4DBB-B8F3-1D4BF117D1B1}" dt="2020-04-28T03:54:43.965" v="646" actId="26606"/>
          <ac:spMkLst>
            <pc:docMk/>
            <pc:sldMk cId="1767731285" sldId="263"/>
            <ac:spMk id="41" creationId="{9755AFA8-D52E-4BA7-8F04-1FE9A8030B1F}"/>
          </ac:spMkLst>
        </pc:spChg>
        <pc:spChg chg="add del">
          <ac:chgData name="Nguyen,Buu" userId="c97259d5-a2ee-4c6e-9820-26178d0eadf8" providerId="ADAL" clId="{B50F539E-BE23-4DBB-B8F3-1D4BF117D1B1}" dt="2020-04-28T03:54:46.466" v="648" actId="26606"/>
          <ac:spMkLst>
            <pc:docMk/>
            <pc:sldMk cId="1767731285" sldId="263"/>
            <ac:spMk id="44" creationId="{CEB41C5C-0F34-4DDA-9D7C-5E717F35F60C}"/>
          </ac:spMkLst>
        </pc:spChg>
        <pc:spChg chg="add del">
          <ac:chgData name="Nguyen,Buu" userId="c97259d5-a2ee-4c6e-9820-26178d0eadf8" providerId="ADAL" clId="{B50F539E-BE23-4DBB-B8F3-1D4BF117D1B1}" dt="2020-04-28T03:54:46.466" v="648" actId="26606"/>
          <ac:spMkLst>
            <pc:docMk/>
            <pc:sldMk cId="1767731285" sldId="263"/>
            <ac:spMk id="46" creationId="{6A6D9004-D761-4761-8133-E69D42C7F1B4}"/>
          </ac:spMkLst>
        </pc:spChg>
        <pc:spChg chg="add del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49" creationId="{CEB41C5C-0F34-4DDA-9D7C-5E717F35F60C}"/>
          </ac:spMkLst>
        </pc:spChg>
        <pc:spChg chg="add del mod">
          <ac:chgData name="Nguyen,Buu" userId="c97259d5-a2ee-4c6e-9820-26178d0eadf8" providerId="ADAL" clId="{B50F539E-BE23-4DBB-B8F3-1D4BF117D1B1}" dt="2020-04-28T03:56:30.414" v="652" actId="478"/>
          <ac:spMkLst>
            <pc:docMk/>
            <pc:sldMk cId="1767731285" sldId="263"/>
            <ac:spMk id="51" creationId="{2ED3D3C2-FB25-46F3-AB7C-A15C6DA69B38}"/>
          </ac:spMkLst>
        </pc:spChg>
        <pc:spChg chg="add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57" creationId="{B0792D4F-247E-46FE-85FC-881DEFA41D94}"/>
          </ac:spMkLst>
        </pc:spChg>
        <pc:graphicFrameChg chg="add del mod ord modGraphic">
          <ac:chgData name="Nguyen,Buu" userId="c97259d5-a2ee-4c6e-9820-26178d0eadf8" providerId="ADAL" clId="{B50F539E-BE23-4DBB-B8F3-1D4BF117D1B1}" dt="2020-04-28T03:20:59.034" v="616" actId="3680"/>
          <ac:graphicFrameMkLst>
            <pc:docMk/>
            <pc:sldMk cId="1767731285" sldId="263"/>
            <ac:graphicFrameMk id="4" creationId="{09C5A77E-901E-46EE-A916-CFE5CBC3DBF0}"/>
          </ac:graphicFrameMkLst>
        </pc:graphicFrameChg>
        <pc:graphicFrameChg chg="add del mod modGraphic">
          <ac:chgData name="Nguyen,Buu" userId="c97259d5-a2ee-4c6e-9820-26178d0eadf8" providerId="ADAL" clId="{B50F539E-BE23-4DBB-B8F3-1D4BF117D1B1}" dt="2020-04-28T03:21:07.002" v="622"/>
          <ac:graphicFrameMkLst>
            <pc:docMk/>
            <pc:sldMk cId="1767731285" sldId="263"/>
            <ac:graphicFrameMk id="6" creationId="{F9DA2C52-3AD2-43CB-B055-BED7787F8568}"/>
          </ac:graphicFrameMkLst>
        </pc:graphicFrameChg>
        <pc:graphicFrameChg chg="add del mod modGraphic">
          <ac:chgData name="Nguyen,Buu" userId="c97259d5-a2ee-4c6e-9820-26178d0eadf8" providerId="ADAL" clId="{B50F539E-BE23-4DBB-B8F3-1D4BF117D1B1}" dt="2020-04-28T03:54:46.477" v="649" actId="26606"/>
          <ac:graphicFrameMkLst>
            <pc:docMk/>
            <pc:sldMk cId="1767731285" sldId="263"/>
            <ac:graphicFrameMk id="7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15.096" v="634" actId="26606"/>
          <ac:graphicFrameMkLst>
            <pc:docMk/>
            <pc:sldMk cId="1767731285" sldId="263"/>
            <ac:graphicFrameMk id="10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1.432" v="636" actId="26606"/>
          <ac:graphicFrameMkLst>
            <pc:docMk/>
            <pc:sldMk cId="1767731285" sldId="263"/>
            <ac:graphicFrameMk id="20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4.435" v="638" actId="26606"/>
          <ac:graphicFrameMkLst>
            <pc:docMk/>
            <pc:sldMk cId="1767731285" sldId="263"/>
            <ac:graphicFrameMk id="24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8.111" v="640" actId="26606"/>
          <ac:graphicFrameMkLst>
            <pc:docMk/>
            <pc:sldMk cId="1767731285" sldId="263"/>
            <ac:graphicFrameMk id="28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34.375" v="642" actId="26606"/>
          <ac:graphicFrameMkLst>
            <pc:docMk/>
            <pc:sldMk cId="1767731285" sldId="263"/>
            <ac:graphicFrameMk id="32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36.096" v="644" actId="26606"/>
          <ac:graphicFrameMkLst>
            <pc:docMk/>
            <pc:sldMk cId="1767731285" sldId="263"/>
            <ac:graphicFrameMk id="37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43.965" v="646" actId="26606"/>
          <ac:graphicFrameMkLst>
            <pc:docMk/>
            <pc:sldMk cId="1767731285" sldId="263"/>
            <ac:graphicFrameMk id="42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46.466" v="648" actId="26606"/>
          <ac:graphicFrameMkLst>
            <pc:docMk/>
            <pc:sldMk cId="1767731285" sldId="263"/>
            <ac:graphicFrameMk id="47" creationId="{C5CBD4B3-C8B8-4640-B993-8D04A24F2961}"/>
          </ac:graphicFrameMkLst>
        </pc:graphicFrameChg>
        <pc:graphicFrameChg chg="add mod modGraphic">
          <ac:chgData name="Nguyen,Buu" userId="c97259d5-a2ee-4c6e-9820-26178d0eadf8" providerId="ADAL" clId="{B50F539E-BE23-4DBB-B8F3-1D4BF117D1B1}" dt="2020-04-28T04:01:12.495" v="680" actId="207"/>
          <ac:graphicFrameMkLst>
            <pc:docMk/>
            <pc:sldMk cId="1767731285" sldId="263"/>
            <ac:graphicFrameMk id="52" creationId="{C5CBD4B3-C8B8-4640-B993-8D04A24F2961}"/>
          </ac:graphicFrameMkLst>
        </pc:graphicFrameChg>
        <pc:cxnChg chg="add del">
          <ac:chgData name="Nguyen,Buu" userId="c97259d5-a2ee-4c6e-9820-26178d0eadf8" providerId="ADAL" clId="{B50F539E-BE23-4DBB-B8F3-1D4BF117D1B1}" dt="2020-04-28T03:54:21.432" v="636" actId="26606"/>
          <ac:cxnSpMkLst>
            <pc:docMk/>
            <pc:sldMk cId="1767731285" sldId="263"/>
            <ac:cxnSpMk id="14" creationId="{7E7C77BC-7138-40B1-A15B-20F57A494629}"/>
          </ac:cxnSpMkLst>
        </pc:cxnChg>
        <pc:cxnChg chg="add del">
          <ac:chgData name="Nguyen,Buu" userId="c97259d5-a2ee-4c6e-9820-26178d0eadf8" providerId="ADAL" clId="{B50F539E-BE23-4DBB-B8F3-1D4BF117D1B1}" dt="2020-04-28T03:54:15.096" v="634" actId="26606"/>
          <ac:cxnSpMkLst>
            <pc:docMk/>
            <pc:sldMk cId="1767731285" sldId="263"/>
            <ac:cxnSpMk id="17" creationId="{CE272F12-AF86-441A-BC1B-C014BBBF85B5}"/>
          </ac:cxnSpMkLst>
        </pc:cxnChg>
        <pc:cxnChg chg="add del">
          <ac:chgData name="Nguyen,Buu" userId="c97259d5-a2ee-4c6e-9820-26178d0eadf8" providerId="ADAL" clId="{B50F539E-BE23-4DBB-B8F3-1D4BF117D1B1}" dt="2020-04-28T03:54:24.435" v="638" actId="26606"/>
          <ac:cxnSpMkLst>
            <pc:docMk/>
            <pc:sldMk cId="1767731285" sldId="263"/>
            <ac:cxnSpMk id="23" creationId="{9A218DD6-0CC7-465B-B80F-747F97B4021F}"/>
          </ac:cxnSpMkLst>
        </pc:cxnChg>
        <pc:cxnChg chg="add del">
          <ac:chgData name="Nguyen,Buu" userId="c97259d5-a2ee-4c6e-9820-26178d0eadf8" providerId="ADAL" clId="{B50F539E-BE23-4DBB-B8F3-1D4BF117D1B1}" dt="2020-04-28T03:54:28.111" v="640" actId="26606"/>
          <ac:cxnSpMkLst>
            <pc:docMk/>
            <pc:sldMk cId="1767731285" sldId="263"/>
            <ac:cxnSpMk id="27" creationId="{7E7C77BC-7138-40B1-A15B-20F57A494629}"/>
          </ac:cxnSpMkLst>
        </pc:cxnChg>
        <pc:cxnChg chg="add del">
          <ac:chgData name="Nguyen,Buu" userId="c97259d5-a2ee-4c6e-9820-26178d0eadf8" providerId="ADAL" clId="{B50F539E-BE23-4DBB-B8F3-1D4BF117D1B1}" dt="2020-04-28T03:54:36.096" v="644" actId="26606"/>
          <ac:cxnSpMkLst>
            <pc:docMk/>
            <pc:sldMk cId="1767731285" sldId="263"/>
            <ac:cxnSpMk id="35" creationId="{CE272F12-AF86-441A-BC1B-C014BBBF85B5}"/>
          </ac:cxnSpMkLst>
        </pc:cxnChg>
        <pc:cxnChg chg="add del">
          <ac:chgData name="Nguyen,Buu" userId="c97259d5-a2ee-4c6e-9820-26178d0eadf8" providerId="ADAL" clId="{B50F539E-BE23-4DBB-B8F3-1D4BF117D1B1}" dt="2020-04-28T03:54:43.965" v="646" actId="26606"/>
          <ac:cxnSpMkLst>
            <pc:docMk/>
            <pc:sldMk cId="1767731285" sldId="263"/>
            <ac:cxnSpMk id="40" creationId="{E8FC89CA-47F1-4934-B283-0E52680A131B}"/>
          </ac:cxnSpMkLst>
        </pc:cxnChg>
        <pc:cxnChg chg="add del">
          <ac:chgData name="Nguyen,Buu" userId="c97259d5-a2ee-4c6e-9820-26178d0eadf8" providerId="ADAL" clId="{B50F539E-BE23-4DBB-B8F3-1D4BF117D1B1}" dt="2020-04-28T03:54:46.466" v="648" actId="26606"/>
          <ac:cxnSpMkLst>
            <pc:docMk/>
            <pc:sldMk cId="1767731285" sldId="263"/>
            <ac:cxnSpMk id="45" creationId="{57E1E5E6-F385-4E9C-B201-BA5BDE5CAD52}"/>
          </ac:cxnSpMkLst>
        </pc:cxnChg>
        <pc:cxnChg chg="add del">
          <ac:chgData name="Nguyen,Buu" userId="c97259d5-a2ee-4c6e-9820-26178d0eadf8" providerId="ADAL" clId="{B50F539E-BE23-4DBB-B8F3-1D4BF117D1B1}" dt="2020-04-28T03:56:23.546" v="651" actId="26606"/>
          <ac:cxnSpMkLst>
            <pc:docMk/>
            <pc:sldMk cId="1767731285" sldId="263"/>
            <ac:cxnSpMk id="50" creationId="{57E1E5E6-F385-4E9C-B201-BA5BDE5CAD52}"/>
          </ac:cxnSpMkLst>
        </pc:cxnChg>
        <pc:cxnChg chg="add">
          <ac:chgData name="Nguyen,Buu" userId="c97259d5-a2ee-4c6e-9820-26178d0eadf8" providerId="ADAL" clId="{B50F539E-BE23-4DBB-B8F3-1D4BF117D1B1}" dt="2020-04-28T03:56:23.546" v="651" actId="26606"/>
          <ac:cxnSpMkLst>
            <pc:docMk/>
            <pc:sldMk cId="1767731285" sldId="263"/>
            <ac:cxnSpMk id="59" creationId="{CE272F12-AF86-441A-BC1B-C014BBBF85B5}"/>
          </ac:cxnSpMkLst>
        </pc:cxnChg>
      </pc:sldChg>
      <pc:sldChg chg="modSp new mod">
        <pc:chgData name="Nguyen,Buu" userId="c97259d5-a2ee-4c6e-9820-26178d0eadf8" providerId="ADAL" clId="{B50F539E-BE23-4DBB-B8F3-1D4BF117D1B1}" dt="2020-04-28T11:38:57.863" v="699" actId="20577"/>
        <pc:sldMkLst>
          <pc:docMk/>
          <pc:sldMk cId="3743760902" sldId="264"/>
        </pc:sldMkLst>
        <pc:spChg chg="mod">
          <ac:chgData name="Nguyen,Buu" userId="c97259d5-a2ee-4c6e-9820-26178d0eadf8" providerId="ADAL" clId="{B50F539E-BE23-4DBB-B8F3-1D4BF117D1B1}" dt="2020-04-28T11:38:57.863" v="699" actId="20577"/>
          <ac:spMkLst>
            <pc:docMk/>
            <pc:sldMk cId="3743760902" sldId="264"/>
            <ac:spMk id="2" creationId="{F8EE6376-64A9-48F2-B7B5-F9EEECDADFA5}"/>
          </ac:spMkLst>
        </pc:spChg>
      </pc:sldChg>
      <pc:sldMasterChg chg="setBg">
        <pc:chgData name="Nguyen,Buu" userId="c97259d5-a2ee-4c6e-9820-26178d0eadf8" providerId="ADAL" clId="{B50F539E-BE23-4DBB-B8F3-1D4BF117D1B1}" dt="2020-04-28T02:24:26.865" v="102"/>
        <pc:sldMasterMkLst>
          <pc:docMk/>
          <pc:sldMasterMk cId="1806656707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Not yet decided theme and setting.</a:t>
            </a:r>
          </a:p>
          <a:p>
            <a:r>
              <a:rPr lang="en-CA" sz="2400" dirty="0"/>
              <a:t>Randomize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[from Artist perspective]</a:t>
            </a:r>
          </a:p>
          <a:p>
            <a:r>
              <a:rPr lang="en-CA" sz="2400" dirty="0"/>
              <a:t>[from Artist perspective]</a:t>
            </a:r>
          </a:p>
          <a:p>
            <a:r>
              <a:rPr lang="en-CA" sz="2400" dirty="0"/>
              <a:t>[from Artist perspective]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CA" dirty="0"/>
              <a:t>Beat chart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Content Placeholder 6">
            <a:extLst>
              <a:ext uri="{FF2B5EF4-FFF2-40B4-BE49-F238E27FC236}">
                <a16:creationId xmlns:a16="http://schemas.microsoft.com/office/drawing/2014/main" id="{C5CBD4B3-C8B8-4640-B993-8D04A24F2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59591"/>
              </p:ext>
            </p:extLst>
          </p:nvPr>
        </p:nvGraphicFramePr>
        <p:xfrm>
          <a:off x="832104" y="2062730"/>
          <a:ext cx="10420614" cy="369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24">
                  <a:extLst>
                    <a:ext uri="{9D8B030D-6E8A-4147-A177-3AD203B41FA5}">
                      <a16:colId xmlns:a16="http://schemas.microsoft.com/office/drawing/2014/main" val="2429154637"/>
                    </a:ext>
                  </a:extLst>
                </a:gridCol>
                <a:gridCol w="1801969">
                  <a:extLst>
                    <a:ext uri="{9D8B030D-6E8A-4147-A177-3AD203B41FA5}">
                      <a16:colId xmlns:a16="http://schemas.microsoft.com/office/drawing/2014/main" val="3748426938"/>
                    </a:ext>
                  </a:extLst>
                </a:gridCol>
                <a:gridCol w="2891369">
                  <a:extLst>
                    <a:ext uri="{9D8B030D-6E8A-4147-A177-3AD203B41FA5}">
                      <a16:colId xmlns:a16="http://schemas.microsoft.com/office/drawing/2014/main" val="1116829469"/>
                    </a:ext>
                  </a:extLst>
                </a:gridCol>
                <a:gridCol w="2380870">
                  <a:extLst>
                    <a:ext uri="{9D8B030D-6E8A-4147-A177-3AD203B41FA5}">
                      <a16:colId xmlns:a16="http://schemas.microsoft.com/office/drawing/2014/main" val="2430416884"/>
                    </a:ext>
                  </a:extLst>
                </a:gridCol>
                <a:gridCol w="1833082">
                  <a:extLst>
                    <a:ext uri="{9D8B030D-6E8A-4147-A177-3AD203B41FA5}">
                      <a16:colId xmlns:a16="http://schemas.microsoft.com/office/drawing/2014/main" val="222316253"/>
                    </a:ext>
                  </a:extLst>
                </a:gridCol>
              </a:tblGrid>
              <a:tr h="24108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GAME ELEMENT</a:t>
                      </a:r>
                      <a:endParaRPr lang="en-CA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24603"/>
                  </a:ext>
                </a:extLst>
              </a:tr>
              <a:tr h="241086"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Early Game</a:t>
                      </a:r>
                      <a:endParaRPr lang="en-CA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 Game</a:t>
                      </a:r>
                      <a:endParaRPr lang="en-CA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Late Game</a:t>
                      </a:r>
                      <a:endParaRPr lang="en-CA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49489"/>
                  </a:ext>
                </a:extLst>
              </a:tr>
              <a:tr h="48093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Gameplay Assets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Environment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Background 1, normal static tile, normal moving tile, 3-touch-break tile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Background 2, height boost tile,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>
                          <a:effectLst/>
                        </a:rPr>
                        <a:t>Background 3, fake tile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36958"/>
                  </a:ext>
                </a:extLst>
              </a:tr>
              <a:tr h="44070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Power-up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 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Jetpack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>
                          <a:effectLst/>
                        </a:rPr>
                        <a:t>Screen-filled Tile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723000"/>
                  </a:ext>
                </a:extLst>
              </a:tr>
              <a:tr h="44070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Money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Gold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Mega Gold (worth 10 Gold)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Live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80155"/>
                  </a:ext>
                </a:extLst>
              </a:tr>
              <a:tr h="4407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Progression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No harmful tile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A few harmful tiles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u="none" strike="noStrike" dirty="0">
                          <a:effectLst/>
                        </a:rPr>
                        <a:t>Less normal tiles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50481"/>
                  </a:ext>
                </a:extLst>
              </a:tr>
              <a:tr h="4407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Features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Buy back when dead (using Gold), Start at checkpoint (higher than normal), Player skins purchasing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05212"/>
                  </a:ext>
                </a:extLst>
              </a:tr>
              <a:tr h="2410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SFX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Jump, Dead, Item Picked, Tile Break, Jetpack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84002"/>
                  </a:ext>
                </a:extLst>
              </a:tr>
              <a:tr h="2410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Music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1300" u="none" strike="noStrike" dirty="0">
                          <a:effectLst/>
                        </a:rPr>
                        <a:t>Fun, fast pace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76864"/>
                  </a:ext>
                </a:extLst>
              </a:tr>
              <a:tr h="2410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Screens Assets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Main Menu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1300" u="none" strike="noStrike" dirty="0">
                          <a:effectLst/>
                        </a:rPr>
                        <a:t>Background, UI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87525"/>
                  </a:ext>
                </a:extLst>
              </a:tr>
              <a:tr h="24108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Shop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CA" sz="1300" u="none" strike="noStrike" dirty="0">
                          <a:effectLst/>
                        </a:rPr>
                        <a:t>Background, UI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6" marR="7246" marT="72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376-64A9-48F2-B7B5-F9EEECDA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5DC9-D85E-4B1B-85E7-265E032F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76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179</Words>
  <Application>Microsoft Office PowerPoint</Application>
  <PresentationFormat>Widescreen</PresentationFormat>
  <Paragraphs>55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GAME DESIGN PROPOSAL</vt:lpstr>
      <vt:lpstr>IDEA 01</vt:lpstr>
      <vt:lpstr>2D ENDLESS JUMPER</vt:lpstr>
      <vt:lpstr>iJump</vt:lpstr>
      <vt:lpstr>CHALLENGES</vt:lpstr>
      <vt:lpstr>Beat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Nguyen,Buu</cp:lastModifiedBy>
  <cp:revision>1</cp:revision>
  <dcterms:created xsi:type="dcterms:W3CDTF">2020-04-28T03:56:23Z</dcterms:created>
  <dcterms:modified xsi:type="dcterms:W3CDTF">2020-04-28T11:39:58Z</dcterms:modified>
</cp:coreProperties>
</file>