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7" r:id="rId9"/>
    <p:sldId id="268" r:id="rId10"/>
    <p:sldId id="261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EA43-DC9F-441C-B95E-F32B6560D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F71F6-D4F7-4389-9F90-8D3A585D9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DBBF-354C-4B2A-BAD2-A1236058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598B-DEAC-4728-84D2-76B2BB6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0E16-1B70-4AAC-B206-2B99D391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6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47B-DAFD-44AF-9672-E0419F7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CFE8-2DD0-4A98-851E-83A53254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0C25-B75B-47E5-9127-17E48D8B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DA5C-9C94-49E7-A5B8-AE80E94C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4717-6874-467A-ADA3-18117F31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70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87A35-B873-445C-8248-ECB66B1A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7275E-BB93-452A-9E68-1F33136FB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5CE6-1BCF-4950-B4EA-2026DEF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4C7A-52D0-488C-94F2-596CB22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D099-C015-479E-ACBE-E429F927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80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D8A-AB23-4845-80AE-BD70E16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F460-C8D3-4AC4-ADE3-BCFC13D6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0D24-B006-4294-9D94-DA6CB445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83F07-F876-43AE-9236-441083D9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CD39-60B1-44A8-A490-8B01B1ED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DA23-CECC-487B-9D56-094155B3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3D2D-ABB7-4395-8F95-78920C8A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ADC1-D752-435F-B2C3-E23E313E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B2DE-8E5F-40A6-B59C-E0BAAA95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45D2-AAA7-4F07-BF2B-9FC9878B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6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8CAE-F18F-4523-A414-CE6EC762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3DF2-EFCD-44EF-B798-84E4B95F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BC699-9424-4414-8421-F15EB313E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5152-4ABB-4907-80B3-08DF3CB4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B9DBD-40A3-491B-AAAA-E169E5D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F2A9-2968-4373-814E-9DB448B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6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A19B-8340-4216-A6E7-543BAA4F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E56D-6040-4118-AF62-36E8F6BA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AD2-66DB-4A76-9DE3-9DA1F447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662E9-7C91-4B2A-8B56-0CB58962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339A-74A9-4FC5-886E-F1FB046F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C3314-7A8B-4250-93F5-C9C0A094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824E8-5A98-4BE7-B4F8-5CA1C91C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6E479-D1E3-403B-9948-09A6E2D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1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27F9-6B53-45FD-9DF0-846802F1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777D3-6131-4BFB-87E5-6AE0CA2F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0085-C56C-431B-9041-5B2E066D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DF859-B858-47D0-AD72-ADB09D07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1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3EF1D-FBF5-42EA-B54D-7E198DA4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41011-B46E-4649-83C0-3B3F4BDD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E6BE-CADC-4BD5-9313-A60AAB42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05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3FA4-F044-45E0-8E2A-31306FC1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4A94-904D-4512-A5A0-E8BC36DC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185BE-7EAA-44F9-93A8-198D48D3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9175C-3BAE-4849-B15E-4D388063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3163-E555-4768-9A63-A64E248F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7D3D3-89CF-405E-A35D-F291BBF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87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72A1-9BC1-444A-AE0E-FDC441CE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6A0E3-F888-4478-8D72-1B4147B8D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5E3B5-AAEB-4005-8D50-C91C09396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9493-B2B9-4C6D-ABD8-C9B4C809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87DD-E1E8-4017-AE7B-70969C3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D2F15-F085-4150-9FFD-95BA5C24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2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B957F-39DF-4C87-8599-1F3F400B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EDB4-0676-4E94-B80E-FB52D748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D6E0-96FA-4E5A-BC22-528CB185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312A-5F27-4134-83C9-CF66EFBC1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177D-26D1-4322-8135-91EA4A55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65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54EFB-A975-4CB3-BBF5-07C41BD0B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CA" sz="4800">
                <a:solidFill>
                  <a:schemeClr val="bg1"/>
                </a:solidFill>
              </a:rPr>
              <a:t>GAME DESIGN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F60D-BA0C-4168-86B1-4DA187F33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CA" sz="2000" dirty="0">
                <a:solidFill>
                  <a:srgbClr val="FFC000"/>
                </a:solidFill>
              </a:rPr>
              <a:t>RAVEN MORTIMER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&amp;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BUU NGUYEN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2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Working Platform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4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C7C1-0761-4278-BD79-9949199BF5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2D ENDLESS JUMPER</a:t>
            </a:r>
          </a:p>
        </p:txBody>
      </p:sp>
      <p:pic>
        <p:nvPicPr>
          <p:cNvPr id="10" name="final_5ea79b017cdbe50015edc554_97408">
            <a:hlinkClick r:id="" action="ppaction://media"/>
            <a:extLst>
              <a:ext uri="{FF2B5EF4-FFF2-40B4-BE49-F238E27FC236}">
                <a16:creationId xmlns:a16="http://schemas.microsoft.com/office/drawing/2014/main" id="{1C14FAF1-3E9A-4296-8E6B-3ABB103C16B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17595" y="321733"/>
            <a:ext cx="3267094" cy="398426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final_5ea795c4b232c30014558d9a_95606">
            <a:hlinkClick r:id="" action="ppaction://media"/>
            <a:extLst>
              <a:ext uri="{FF2B5EF4-FFF2-40B4-BE49-F238E27FC236}">
                <a16:creationId xmlns:a16="http://schemas.microsoft.com/office/drawing/2014/main" id="{BE2027E9-B979-46A8-985A-3EE71C42FB3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66681" y="321735"/>
            <a:ext cx="2948351" cy="39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40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40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iJump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C96326-CB6F-4553-AF58-4F3F2FBC3139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Endless jump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Power-up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Money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Booster Shop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High Score Record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774E0-5EF3-4356-91D1-54B2B5896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542398" y="484632"/>
            <a:ext cx="5733287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0DC5-321D-4704-B5B7-83DDB5EF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970" y="1120141"/>
            <a:ext cx="4143375" cy="16002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 Setting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6792-F23D-4779-86EC-85425DFD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0970" y="2720341"/>
            <a:ext cx="4143375" cy="38115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Setting for 3 difficulties: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Ocean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Surface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Space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D1D91B-F72D-4506-B337-73F4D9AB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" y="175542"/>
            <a:ext cx="5808345" cy="650691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C5A170-4E5D-4D97-B5F2-16A0202F8D8D}"/>
              </a:ext>
            </a:extLst>
          </p:cNvPr>
          <p:cNvSpPr/>
          <p:nvPr/>
        </p:nvSpPr>
        <p:spPr>
          <a:xfrm>
            <a:off x="7840981" y="1205865"/>
            <a:ext cx="3977640" cy="519493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B256C9-9B9B-4BF1-AD50-FDA1E2C1C54B}"/>
              </a:ext>
            </a:extLst>
          </p:cNvPr>
          <p:cNvSpPr/>
          <p:nvPr/>
        </p:nvSpPr>
        <p:spPr>
          <a:xfrm flipV="1">
            <a:off x="7995286" y="2417763"/>
            <a:ext cx="366902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9E5EB4-F077-412E-8662-75AEEC7A404A}"/>
              </a:ext>
            </a:extLst>
          </p:cNvPr>
          <p:cNvSpPr/>
          <p:nvPr/>
        </p:nvSpPr>
        <p:spPr>
          <a:xfrm>
            <a:off x="510381" y="1447800"/>
            <a:ext cx="4591050" cy="34956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77D33-4518-4FA2-B289-413CD424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38" y="1257300"/>
            <a:ext cx="3932237" cy="1600200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Main Character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EF295-AD35-45CA-BAF7-2751AAABC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4538" y="2775415"/>
            <a:ext cx="3932237" cy="3811588"/>
          </a:xfrm>
        </p:spPr>
        <p:txBody>
          <a:bodyPr/>
          <a:lstStyle/>
          <a:p>
            <a:endParaRPr lang="en-US" dirty="0"/>
          </a:p>
          <a:p>
            <a:r>
              <a:rPr lang="en-US" sz="2400" b="1" i="1" dirty="0">
                <a:solidFill>
                  <a:schemeClr val="bg1"/>
                </a:solidFill>
              </a:rPr>
              <a:t>Dazzle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young starfish who wants to become a star high in the sky.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910A9-0571-4C75-B381-29547801A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47" y="270996"/>
            <a:ext cx="4459053" cy="63160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F59ACA-086F-4D09-A90E-291425EFDE60}"/>
              </a:ext>
            </a:extLst>
          </p:cNvPr>
          <p:cNvCxnSpPr/>
          <p:nvPr/>
        </p:nvCxnSpPr>
        <p:spPr>
          <a:xfrm>
            <a:off x="876300" y="2638425"/>
            <a:ext cx="3867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2605DDA-6A6A-499F-B6DE-ABF24F97EA1C}"/>
              </a:ext>
            </a:extLst>
          </p:cNvPr>
          <p:cNvSpPr/>
          <p:nvPr/>
        </p:nvSpPr>
        <p:spPr>
          <a:xfrm>
            <a:off x="600075" y="1533530"/>
            <a:ext cx="4429125" cy="328612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1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5EB72-A181-44CA-BDFC-A5DB4223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CHALLENGES</a:t>
            </a:r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0331-EE30-4710-A1B5-9C63B094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CA" sz="2400" dirty="0"/>
              <a:t>Procedural Tile/Platform Generator scaling with increasing Score at run time.</a:t>
            </a:r>
          </a:p>
          <a:p>
            <a:r>
              <a:rPr lang="en-CA" sz="2400" dirty="0"/>
              <a:t>Difficulty balancing.</a:t>
            </a:r>
          </a:p>
          <a:p>
            <a:r>
              <a:rPr lang="en-CA" sz="2400" dirty="0"/>
              <a:t>Maintaining a consistent art style; making sure everything looks coherent together.</a:t>
            </a:r>
          </a:p>
          <a:p>
            <a:r>
              <a:rPr lang="en-CA" sz="2400" dirty="0"/>
              <a:t>Creating fitting and high-quality music and sounds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2594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Beat chart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3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Code Architecture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82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B194D5EA99048AD3A13FAD98B2126" ma:contentTypeVersion="13" ma:contentTypeDescription="Create a new document." ma:contentTypeScope="" ma:versionID="b2cebdb3644991812800a87744ca1178">
  <xsd:schema xmlns:xsd="http://www.w3.org/2001/XMLSchema" xmlns:xs="http://www.w3.org/2001/XMLSchema" xmlns:p="http://schemas.microsoft.com/office/2006/metadata/properties" xmlns:ns3="213ccd01-2797-43b0-9b6c-cdde795fafff" xmlns:ns4="0e0e46dd-8fe2-4bdf-8e33-3e20f7420fd4" targetNamespace="http://schemas.microsoft.com/office/2006/metadata/properties" ma:root="true" ma:fieldsID="dc305db3c6134142247c51e1fdefc726" ns3:_="" ns4:_="">
    <xsd:import namespace="213ccd01-2797-43b0-9b6c-cdde795fafff"/>
    <xsd:import namespace="0e0e46dd-8fe2-4bdf-8e33-3e20f7420f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ccd01-2797-43b0-9b6c-cdde795faf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e46dd-8fe2-4bdf-8e33-3e20f7420fd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7989CC-B010-4497-8B13-D93D3DDFB0CB}">
  <ds:schemaRefs>
    <ds:schemaRef ds:uri="http://www.w3.org/XML/1998/namespace"/>
    <ds:schemaRef ds:uri="0e0e46dd-8fe2-4bdf-8e33-3e20f7420fd4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13ccd01-2797-43b0-9b6c-cdde795fafff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23B00D5-67C9-4F4E-80FB-A0FFC2E8B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3ccd01-2797-43b0-9b6c-cdde795fafff"/>
    <ds:schemaRef ds:uri="0e0e46dd-8fe2-4bdf-8e33-3e20f7420f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1088C9-FB11-42CD-8134-4D5282145E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104</Words>
  <Application>Microsoft Office PowerPoint</Application>
  <PresentationFormat>Widescreen</PresentationFormat>
  <Paragraphs>31</Paragraphs>
  <Slides>10</Slides>
  <Notes>0</Notes>
  <HiddenSlides>1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GAME DESIGN PROPOSAL</vt:lpstr>
      <vt:lpstr>IDEA 01</vt:lpstr>
      <vt:lpstr>2D ENDLESS JUMPER</vt:lpstr>
      <vt:lpstr>iJump</vt:lpstr>
      <vt:lpstr> Setting</vt:lpstr>
      <vt:lpstr>Main Character</vt:lpstr>
      <vt:lpstr>CHALLENGES</vt:lpstr>
      <vt:lpstr>Beat chart</vt:lpstr>
      <vt:lpstr>Code Architecture</vt:lpstr>
      <vt:lpstr>Working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PROPOSAL</dc:title>
  <dc:creator>Nguyen,Buu</dc:creator>
  <cp:lastModifiedBy>Mortimer,Raven</cp:lastModifiedBy>
  <cp:revision>12</cp:revision>
  <dcterms:created xsi:type="dcterms:W3CDTF">2020-04-28T17:58:42Z</dcterms:created>
  <dcterms:modified xsi:type="dcterms:W3CDTF">2020-04-30T13:00:48Z</dcterms:modified>
</cp:coreProperties>
</file>