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ей Дубровин" userId="705cb1115b3e5945" providerId="LiveId" clId="{D0123878-AAD9-469F-8D89-9F8319F98E1B}"/>
    <pc:docChg chg="modSld">
      <pc:chgData name="Алексей Дубровин" userId="705cb1115b3e5945" providerId="LiveId" clId="{D0123878-AAD9-469F-8D89-9F8319F98E1B}" dt="2020-12-01T14:23:58.782" v="4" actId="2711"/>
      <pc:docMkLst>
        <pc:docMk/>
      </pc:docMkLst>
      <pc:sldChg chg="modSp mod">
        <pc:chgData name="Алексей Дубровин" userId="705cb1115b3e5945" providerId="LiveId" clId="{D0123878-AAD9-469F-8D89-9F8319F98E1B}" dt="2020-12-01T14:23:58.782" v="4" actId="2711"/>
        <pc:sldMkLst>
          <pc:docMk/>
          <pc:sldMk cId="3891294098" sldId="262"/>
        </pc:sldMkLst>
        <pc:spChg chg="mod">
          <ac:chgData name="Алексей Дубровин" userId="705cb1115b3e5945" providerId="LiveId" clId="{D0123878-AAD9-469F-8D89-9F8319F98E1B}" dt="2020-12-01T14:23:58.782" v="4" actId="2711"/>
          <ac:spMkLst>
            <pc:docMk/>
            <pc:sldMk cId="3891294098" sldId="262"/>
            <ac:spMk id="3" creationId="{554DDE91-962B-411B-9B7A-1FFE79F369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01.12.2020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01.12.2020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01.12.2020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01.12.2020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01.12.2020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01.12.2020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01.12.2020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01.12.2020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01.12.2020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01.12.2020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01.12.2020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01.12.2020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01.12.2020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01.12.2020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419742"/>
          </a:xfrm>
        </p:spPr>
        <p:txBody>
          <a:bodyPr rtlCol="0">
            <a:normAutofit fontScale="90000"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Информационные технологии конечного пользователя</a:t>
            </a:r>
            <a:br>
              <a:rPr lang="ru-RU" sz="4400" dirty="0">
                <a:solidFill>
                  <a:schemeClr val="tx1"/>
                </a:solidFill>
              </a:rPr>
            </a:br>
            <a:endParaRPr lang="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B26FE-EBAF-45FF-856B-B843D720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Общие понятия пользовательского интерфейса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DDE91-962B-411B-9B7A-1FFE79F3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Пользовательский интерфейс </a:t>
            </a:r>
            <a:r>
              <a:rPr lang="ru-RU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— это методы и средства взаимодействия человека с аппаратными и программными средствами компьютера.</a:t>
            </a:r>
          </a:p>
          <a:p>
            <a:r>
              <a:rPr lang="ru-RU" sz="2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ru-RU" sz="2800" b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 – это совокупность правил взаимодействия пользователя с программой или вычислительной системой и средств, реализующих это взаимодействие.</a:t>
            </a:r>
            <a:endParaRPr lang="ru-RU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98AF5-7E67-4B9D-A453-62C79943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01.12.2020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9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C0BEA-C01A-4AB4-85EB-D57C703A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пользовательского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E339A-5653-4DFB-8AC0-39406FBD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средства отображения  информации,  отображаемая  информация, форматы и коды;  </a:t>
            </a:r>
          </a:p>
          <a:p>
            <a:r>
              <a:rPr lang="ru-RU" sz="2000" dirty="0"/>
              <a:t>командные режимы, язык пользователь-интерфейс; </a:t>
            </a:r>
          </a:p>
          <a:p>
            <a:r>
              <a:rPr lang="ru-RU" sz="2000" dirty="0"/>
              <a:t> устройства и технологии ввода данных; </a:t>
            </a:r>
          </a:p>
          <a:p>
            <a:r>
              <a:rPr lang="ru-RU" sz="2000" dirty="0"/>
              <a:t>диалоги, взаимодействие и транзакции между пользователем и компьютером;  </a:t>
            </a:r>
          </a:p>
          <a:p>
            <a:r>
              <a:rPr lang="ru-RU" sz="2000" dirty="0"/>
              <a:t>обратная связь с пользователем; </a:t>
            </a:r>
          </a:p>
          <a:p>
            <a:r>
              <a:rPr lang="ru-RU" sz="2000" dirty="0"/>
              <a:t>поддержка принятия решений в конкретной предметной области;  </a:t>
            </a:r>
          </a:p>
          <a:p>
            <a:r>
              <a:rPr lang="ru-RU" sz="2000" dirty="0"/>
              <a:t>порядок использования программы и документация на нее.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ABD82-4AA1-4F85-9965-34A8FA8A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01.12.2020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6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7D0E5-8A47-44E6-9F40-6A13412C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пользовательских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01AEF-7A95-437E-BF5C-84A14F28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Командный</a:t>
            </a:r>
          </a:p>
          <a:p>
            <a:r>
              <a:rPr lang="ru-RU" sz="2400" dirty="0"/>
              <a:t>Графический (</a:t>
            </a:r>
            <a:r>
              <a:rPr lang="en-US" sz="2400" dirty="0"/>
              <a:t>WIMP</a:t>
            </a:r>
            <a:r>
              <a:rPr lang="ru-RU" sz="2400" dirty="0"/>
              <a:t>/</a:t>
            </a:r>
            <a:r>
              <a:rPr lang="en-US" sz="2400" dirty="0"/>
              <a:t>GUI/WUI)</a:t>
            </a:r>
          </a:p>
          <a:p>
            <a:r>
              <a:rPr lang="en-US" sz="2400" dirty="0"/>
              <a:t>SILK</a:t>
            </a:r>
            <a:endParaRPr lang="ru-RU" sz="2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715D1-81F5-456A-9964-B76EB1FF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01.12.2020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1AAF1-7D54-442D-8270-EF3D576A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построения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2976B4-9399-40E4-856B-67DBFE2C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Поиск информации студентами.</a:t>
            </a:r>
          </a:p>
          <a:p>
            <a:r>
              <a:rPr lang="ru-RU" sz="2400" dirty="0"/>
              <a:t>Проанализировать каждый принцип. Описать проблемы, которые возникнут, если данный принцип не будет соблюден. Информацию предоставить в соответствующий раздел лекций.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107C8-D081-48EA-B551-434A8037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01.12.2020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2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{417089BA-D958-49FD-880E-8DC6648CFFFE}tf78438558_win32</Template>
  <TotalTime>28</TotalTime>
  <Words>152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Garamond</vt:lpstr>
      <vt:lpstr>СавонVTI</vt:lpstr>
      <vt:lpstr>Информационные технологии конечного пользователя </vt:lpstr>
      <vt:lpstr> Общие понятия пользовательского интерфейса </vt:lpstr>
      <vt:lpstr>Структура пользовательского интерфейса</vt:lpstr>
      <vt:lpstr>Виды пользовательских интерфейсов</vt:lpstr>
      <vt:lpstr>Принципы построения интерфейсов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конечного пользователя</dc:title>
  <dc:creator>Алексей Дубровин</dc:creator>
  <cp:lastModifiedBy>Алексей Дубровин</cp:lastModifiedBy>
  <cp:revision>4</cp:revision>
  <dcterms:created xsi:type="dcterms:W3CDTF">2020-12-01T13:55:27Z</dcterms:created>
  <dcterms:modified xsi:type="dcterms:W3CDTF">2020-12-01T14:24:07Z</dcterms:modified>
</cp:coreProperties>
</file>