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8" r:id="rId4"/>
    <p:sldId id="257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08D9FD-DA39-4AE2-931F-FF070051A22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EC091CC-61CB-4D50-BE1B-9F4402F1A07A}">
      <dgm:prSet phldrT="[Текст]"/>
      <dgm:spPr/>
      <dgm:t>
        <a:bodyPr/>
        <a:lstStyle/>
        <a:p>
          <a:r>
            <a:rPr lang="ru-RU"/>
            <a:t>ДИРЕКТОР </a:t>
          </a:r>
        </a:p>
      </dgm:t>
    </dgm:pt>
    <dgm:pt modelId="{1FBB6F19-04D8-423D-8230-02D5E373AED1}" type="parTrans" cxnId="{E40984E8-02EA-4708-9D89-CE2D46D5BD4C}">
      <dgm:prSet/>
      <dgm:spPr/>
      <dgm:t>
        <a:bodyPr/>
        <a:lstStyle/>
        <a:p>
          <a:endParaRPr lang="ru-RU"/>
        </a:p>
      </dgm:t>
    </dgm:pt>
    <dgm:pt modelId="{996C8E8B-0C98-411E-A1F9-F37BFF711075}" type="sibTrans" cxnId="{E40984E8-02EA-4708-9D89-CE2D46D5BD4C}">
      <dgm:prSet/>
      <dgm:spPr/>
      <dgm:t>
        <a:bodyPr/>
        <a:lstStyle/>
        <a:p>
          <a:endParaRPr lang="ru-RU"/>
        </a:p>
      </dgm:t>
    </dgm:pt>
    <dgm:pt modelId="{F5B3D0CA-9BB1-4C1C-9689-51AF8D5A581E}">
      <dgm:prSet/>
      <dgm:spPr/>
      <dgm:t>
        <a:bodyPr/>
        <a:lstStyle/>
        <a:p>
          <a:r>
            <a:rPr lang="ru-RU"/>
            <a:t>Старший разработчик</a:t>
          </a:r>
        </a:p>
      </dgm:t>
    </dgm:pt>
    <dgm:pt modelId="{87B6A812-14E3-4A92-BC2E-EAE942A5259D}" type="parTrans" cxnId="{79CC3837-DB9D-49ED-ACD4-34FF55D9E4C7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75B98E41-09D3-4A8E-A3A1-A2401BF9F2B7}" type="sibTrans" cxnId="{79CC3837-DB9D-49ED-ACD4-34FF55D9E4C7}">
      <dgm:prSet/>
      <dgm:spPr/>
      <dgm:t>
        <a:bodyPr/>
        <a:lstStyle/>
        <a:p>
          <a:endParaRPr lang="ru-RU"/>
        </a:p>
      </dgm:t>
    </dgm:pt>
    <dgm:pt modelId="{17B6E037-F636-4806-B7E2-851EBDD26515}">
      <dgm:prSet/>
      <dgm:spPr/>
      <dgm:t>
        <a:bodyPr/>
        <a:lstStyle/>
        <a:p>
          <a:r>
            <a:rPr lang="ru-RU"/>
            <a:t>Дизайнер</a:t>
          </a:r>
        </a:p>
      </dgm:t>
    </dgm:pt>
    <dgm:pt modelId="{ED07D9F8-6217-46C0-BFFE-B63543C31AD5}" type="parTrans" cxnId="{3E36BAAA-3412-4CBB-A86F-38FE7A2C5223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A966EFFC-9C05-461E-82BE-43E6FFCA3A50}" type="sibTrans" cxnId="{3E36BAAA-3412-4CBB-A86F-38FE7A2C5223}">
      <dgm:prSet/>
      <dgm:spPr/>
      <dgm:t>
        <a:bodyPr/>
        <a:lstStyle/>
        <a:p>
          <a:endParaRPr lang="ru-RU"/>
        </a:p>
      </dgm:t>
    </dgm:pt>
    <dgm:pt modelId="{4A0135E8-43A8-4837-8ED6-2F6338DF87C4}">
      <dgm:prSet/>
      <dgm:spPr/>
      <dgm:t>
        <a:bodyPr/>
        <a:lstStyle/>
        <a:p>
          <a:r>
            <a:rPr lang="ru-RU" dirty="0"/>
            <a:t>Младший разработчик</a:t>
          </a:r>
        </a:p>
      </dgm:t>
    </dgm:pt>
    <dgm:pt modelId="{7BD85538-7F49-4624-BA0E-D23E4C7411BD}" type="parTrans" cxnId="{64437EE1-EC4D-4DAC-9B82-AC15C71334BC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EE66A131-932B-400B-A9A9-FBBF515643DA}" type="sibTrans" cxnId="{64437EE1-EC4D-4DAC-9B82-AC15C71334BC}">
      <dgm:prSet/>
      <dgm:spPr/>
      <dgm:t>
        <a:bodyPr/>
        <a:lstStyle/>
        <a:p>
          <a:endParaRPr lang="ru-RU"/>
        </a:p>
      </dgm:t>
    </dgm:pt>
    <dgm:pt modelId="{A4916AEC-299A-44D2-A394-9C63455365D6}">
      <dgm:prSet/>
      <dgm:spPr/>
      <dgm:t>
        <a:bodyPr/>
        <a:lstStyle/>
        <a:p>
          <a:r>
            <a:rPr lang="ru-RU" b="0" i="0" dirty="0"/>
            <a:t>Аккаунт-менеджер</a:t>
          </a:r>
          <a:endParaRPr lang="ru-RU" dirty="0"/>
        </a:p>
      </dgm:t>
    </dgm:pt>
    <dgm:pt modelId="{7DB9BDA8-70D8-4C7B-8291-9D251C18CAAC}" type="parTrans" cxnId="{A479F0B4-5907-4560-A807-1A3F1D5B98FC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8E0DB854-2F96-44A0-B3BA-0A8EDEAC01C3}" type="sibTrans" cxnId="{A479F0B4-5907-4560-A807-1A3F1D5B98FC}">
      <dgm:prSet/>
      <dgm:spPr/>
      <dgm:t>
        <a:bodyPr/>
        <a:lstStyle/>
        <a:p>
          <a:endParaRPr lang="ru-RU"/>
        </a:p>
      </dgm:t>
    </dgm:pt>
    <dgm:pt modelId="{FC885D4D-CB44-4C66-A450-01194336F7C9}" type="pres">
      <dgm:prSet presAssocID="{EC08D9FD-DA39-4AE2-931F-FF070051A22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A2F0A6C-0975-4ECD-82CA-2FC75188E26A}" type="pres">
      <dgm:prSet presAssocID="{1EC091CC-61CB-4D50-BE1B-9F4402F1A07A}" presName="hierRoot1" presStyleCnt="0">
        <dgm:presLayoutVars>
          <dgm:hierBranch val="init"/>
        </dgm:presLayoutVars>
      </dgm:prSet>
      <dgm:spPr/>
    </dgm:pt>
    <dgm:pt modelId="{CBB416AA-D242-47FB-82C2-A1F229E45579}" type="pres">
      <dgm:prSet presAssocID="{1EC091CC-61CB-4D50-BE1B-9F4402F1A07A}" presName="rootComposite1" presStyleCnt="0"/>
      <dgm:spPr/>
    </dgm:pt>
    <dgm:pt modelId="{3F6C4EDE-1F3F-4B27-8E9D-84C2743B6FB4}" type="pres">
      <dgm:prSet presAssocID="{1EC091CC-61CB-4D50-BE1B-9F4402F1A07A}" presName="rootText1" presStyleLbl="node0" presStyleIdx="0" presStyleCnt="1">
        <dgm:presLayoutVars>
          <dgm:chPref val="3"/>
        </dgm:presLayoutVars>
      </dgm:prSet>
      <dgm:spPr/>
    </dgm:pt>
    <dgm:pt modelId="{4C947854-5D43-4F70-9759-F0501767743C}" type="pres">
      <dgm:prSet presAssocID="{1EC091CC-61CB-4D50-BE1B-9F4402F1A07A}" presName="rootConnector1" presStyleLbl="node1" presStyleIdx="0" presStyleCnt="0"/>
      <dgm:spPr/>
    </dgm:pt>
    <dgm:pt modelId="{2BAEABC7-4A9C-4DA0-825E-04ADE2F5E4A5}" type="pres">
      <dgm:prSet presAssocID="{1EC091CC-61CB-4D50-BE1B-9F4402F1A07A}" presName="hierChild2" presStyleCnt="0"/>
      <dgm:spPr/>
    </dgm:pt>
    <dgm:pt modelId="{7E6CFD78-144B-4536-9065-D7C048EEE2F7}" type="pres">
      <dgm:prSet presAssocID="{7BD85538-7F49-4624-BA0E-D23E4C7411BD}" presName="Name37" presStyleLbl="parChTrans1D2" presStyleIdx="0" presStyleCnt="4"/>
      <dgm:spPr/>
    </dgm:pt>
    <dgm:pt modelId="{1472DC24-EABE-4750-97B3-34D214B2D182}" type="pres">
      <dgm:prSet presAssocID="{4A0135E8-43A8-4837-8ED6-2F6338DF87C4}" presName="hierRoot2" presStyleCnt="0">
        <dgm:presLayoutVars>
          <dgm:hierBranch val="init"/>
        </dgm:presLayoutVars>
      </dgm:prSet>
      <dgm:spPr/>
    </dgm:pt>
    <dgm:pt modelId="{28A776F9-64C8-41A9-8AC2-D7439A3D5A73}" type="pres">
      <dgm:prSet presAssocID="{4A0135E8-43A8-4837-8ED6-2F6338DF87C4}" presName="rootComposite" presStyleCnt="0"/>
      <dgm:spPr/>
    </dgm:pt>
    <dgm:pt modelId="{16EFEB53-344F-43E3-9C30-7AF435286A6D}" type="pres">
      <dgm:prSet presAssocID="{4A0135E8-43A8-4837-8ED6-2F6338DF87C4}" presName="rootText" presStyleLbl="node2" presStyleIdx="0" presStyleCnt="4" custScaleX="78180">
        <dgm:presLayoutVars>
          <dgm:chPref val="3"/>
        </dgm:presLayoutVars>
      </dgm:prSet>
      <dgm:spPr/>
    </dgm:pt>
    <dgm:pt modelId="{7E85FEF6-738A-4B74-BF50-CD0A81A38EF7}" type="pres">
      <dgm:prSet presAssocID="{4A0135E8-43A8-4837-8ED6-2F6338DF87C4}" presName="rootConnector" presStyleLbl="node2" presStyleIdx="0" presStyleCnt="4"/>
      <dgm:spPr/>
    </dgm:pt>
    <dgm:pt modelId="{AEA25D91-209A-43D2-8A5C-568EF7C9EFC6}" type="pres">
      <dgm:prSet presAssocID="{4A0135E8-43A8-4837-8ED6-2F6338DF87C4}" presName="hierChild4" presStyleCnt="0"/>
      <dgm:spPr/>
    </dgm:pt>
    <dgm:pt modelId="{E62F554D-C41B-4072-A8E0-54A0326989AC}" type="pres">
      <dgm:prSet presAssocID="{4A0135E8-43A8-4837-8ED6-2F6338DF87C4}" presName="hierChild5" presStyleCnt="0"/>
      <dgm:spPr/>
    </dgm:pt>
    <dgm:pt modelId="{BA4634E7-B44B-4E75-9AA1-6881A4E88EF2}" type="pres">
      <dgm:prSet presAssocID="{7DB9BDA8-70D8-4C7B-8291-9D251C18CAAC}" presName="Name37" presStyleLbl="parChTrans1D2" presStyleIdx="1" presStyleCnt="4"/>
      <dgm:spPr/>
    </dgm:pt>
    <dgm:pt modelId="{0B246DE7-F983-46E7-AAF2-86127C4A8601}" type="pres">
      <dgm:prSet presAssocID="{A4916AEC-299A-44D2-A394-9C63455365D6}" presName="hierRoot2" presStyleCnt="0">
        <dgm:presLayoutVars>
          <dgm:hierBranch val="init"/>
        </dgm:presLayoutVars>
      </dgm:prSet>
      <dgm:spPr/>
    </dgm:pt>
    <dgm:pt modelId="{E1B04AEB-491A-46EA-8A0E-45EB15DC1631}" type="pres">
      <dgm:prSet presAssocID="{A4916AEC-299A-44D2-A394-9C63455365D6}" presName="rootComposite" presStyleCnt="0"/>
      <dgm:spPr/>
    </dgm:pt>
    <dgm:pt modelId="{0307F430-36A6-408D-95AA-759248339679}" type="pres">
      <dgm:prSet presAssocID="{A4916AEC-299A-44D2-A394-9C63455365D6}" presName="rootText" presStyleLbl="node2" presStyleIdx="1" presStyleCnt="4" custScaleX="81074">
        <dgm:presLayoutVars>
          <dgm:chPref val="3"/>
        </dgm:presLayoutVars>
      </dgm:prSet>
      <dgm:spPr/>
    </dgm:pt>
    <dgm:pt modelId="{60C5ED82-2963-4FE1-AF89-6ED354F74C12}" type="pres">
      <dgm:prSet presAssocID="{A4916AEC-299A-44D2-A394-9C63455365D6}" presName="rootConnector" presStyleLbl="node2" presStyleIdx="1" presStyleCnt="4"/>
      <dgm:spPr/>
    </dgm:pt>
    <dgm:pt modelId="{D37F1925-C8F5-44AB-AADE-7FE3D73462FC}" type="pres">
      <dgm:prSet presAssocID="{A4916AEC-299A-44D2-A394-9C63455365D6}" presName="hierChild4" presStyleCnt="0"/>
      <dgm:spPr/>
    </dgm:pt>
    <dgm:pt modelId="{4306D234-771E-485C-A30D-5019D1E7CF0F}" type="pres">
      <dgm:prSet presAssocID="{A4916AEC-299A-44D2-A394-9C63455365D6}" presName="hierChild5" presStyleCnt="0"/>
      <dgm:spPr/>
    </dgm:pt>
    <dgm:pt modelId="{F6F8881E-ED97-4ED8-8568-3B6E63CB8DD0}" type="pres">
      <dgm:prSet presAssocID="{ED07D9F8-6217-46C0-BFFE-B63543C31AD5}" presName="Name37" presStyleLbl="parChTrans1D2" presStyleIdx="2" presStyleCnt="4"/>
      <dgm:spPr/>
    </dgm:pt>
    <dgm:pt modelId="{769604DA-88CC-49CF-9141-16685F1E2A26}" type="pres">
      <dgm:prSet presAssocID="{17B6E037-F636-4806-B7E2-851EBDD26515}" presName="hierRoot2" presStyleCnt="0">
        <dgm:presLayoutVars>
          <dgm:hierBranch val="init"/>
        </dgm:presLayoutVars>
      </dgm:prSet>
      <dgm:spPr/>
    </dgm:pt>
    <dgm:pt modelId="{ED599D3C-F0CB-4F6A-B9E9-C4FF73FAB632}" type="pres">
      <dgm:prSet presAssocID="{17B6E037-F636-4806-B7E2-851EBDD26515}" presName="rootComposite" presStyleCnt="0"/>
      <dgm:spPr/>
    </dgm:pt>
    <dgm:pt modelId="{62196B9E-3B6E-4E41-93FA-054B5EC7C04F}" type="pres">
      <dgm:prSet presAssocID="{17B6E037-F636-4806-B7E2-851EBDD26515}" presName="rootText" presStyleLbl="node2" presStyleIdx="2" presStyleCnt="4" custScaleX="78180">
        <dgm:presLayoutVars>
          <dgm:chPref val="3"/>
        </dgm:presLayoutVars>
      </dgm:prSet>
      <dgm:spPr/>
    </dgm:pt>
    <dgm:pt modelId="{4966E627-14AC-485F-9221-8553BBF025A3}" type="pres">
      <dgm:prSet presAssocID="{17B6E037-F636-4806-B7E2-851EBDD26515}" presName="rootConnector" presStyleLbl="node2" presStyleIdx="2" presStyleCnt="4"/>
      <dgm:spPr/>
    </dgm:pt>
    <dgm:pt modelId="{EB83A877-6DB3-4901-B43B-F8589EA1F8F2}" type="pres">
      <dgm:prSet presAssocID="{17B6E037-F636-4806-B7E2-851EBDD26515}" presName="hierChild4" presStyleCnt="0"/>
      <dgm:spPr/>
    </dgm:pt>
    <dgm:pt modelId="{D1D331FD-E8C7-4849-B5E7-8E65BFAD17DB}" type="pres">
      <dgm:prSet presAssocID="{17B6E037-F636-4806-B7E2-851EBDD26515}" presName="hierChild5" presStyleCnt="0"/>
      <dgm:spPr/>
    </dgm:pt>
    <dgm:pt modelId="{97285A80-3260-47DC-B169-4259CD5F4958}" type="pres">
      <dgm:prSet presAssocID="{87B6A812-14E3-4A92-BC2E-EAE942A5259D}" presName="Name37" presStyleLbl="parChTrans1D2" presStyleIdx="3" presStyleCnt="4"/>
      <dgm:spPr/>
    </dgm:pt>
    <dgm:pt modelId="{06486402-731E-41E1-A273-D251C6E2A93D}" type="pres">
      <dgm:prSet presAssocID="{F5B3D0CA-9BB1-4C1C-9689-51AF8D5A581E}" presName="hierRoot2" presStyleCnt="0">
        <dgm:presLayoutVars>
          <dgm:hierBranch val="init"/>
        </dgm:presLayoutVars>
      </dgm:prSet>
      <dgm:spPr/>
    </dgm:pt>
    <dgm:pt modelId="{D4526FFD-6839-4D29-9E34-D00E4AB6E02D}" type="pres">
      <dgm:prSet presAssocID="{F5B3D0CA-9BB1-4C1C-9689-51AF8D5A581E}" presName="rootComposite" presStyleCnt="0"/>
      <dgm:spPr/>
    </dgm:pt>
    <dgm:pt modelId="{FC0720B4-583D-4EA0-A27A-B8F609056E9D}" type="pres">
      <dgm:prSet presAssocID="{F5B3D0CA-9BB1-4C1C-9689-51AF8D5A581E}" presName="rootText" presStyleLbl="node2" presStyleIdx="3" presStyleCnt="4" custScaleX="78180">
        <dgm:presLayoutVars>
          <dgm:chPref val="3"/>
        </dgm:presLayoutVars>
      </dgm:prSet>
      <dgm:spPr/>
    </dgm:pt>
    <dgm:pt modelId="{1D0F0CA8-579A-4095-A406-02BBE6D8E912}" type="pres">
      <dgm:prSet presAssocID="{F5B3D0CA-9BB1-4C1C-9689-51AF8D5A581E}" presName="rootConnector" presStyleLbl="node2" presStyleIdx="3" presStyleCnt="4"/>
      <dgm:spPr/>
    </dgm:pt>
    <dgm:pt modelId="{07B17328-4190-4D02-B8DF-89A9EA953191}" type="pres">
      <dgm:prSet presAssocID="{F5B3D0CA-9BB1-4C1C-9689-51AF8D5A581E}" presName="hierChild4" presStyleCnt="0"/>
      <dgm:spPr/>
    </dgm:pt>
    <dgm:pt modelId="{9B4E024C-7E0D-464F-ADCE-ED0160CAB7A4}" type="pres">
      <dgm:prSet presAssocID="{F5B3D0CA-9BB1-4C1C-9689-51AF8D5A581E}" presName="hierChild5" presStyleCnt="0"/>
      <dgm:spPr/>
    </dgm:pt>
    <dgm:pt modelId="{2F78B79B-F292-4AA6-920F-51EA45FF3655}" type="pres">
      <dgm:prSet presAssocID="{1EC091CC-61CB-4D50-BE1B-9F4402F1A07A}" presName="hierChild3" presStyleCnt="0"/>
      <dgm:spPr/>
    </dgm:pt>
  </dgm:ptLst>
  <dgm:cxnLst>
    <dgm:cxn modelId="{3107001E-5AA0-414A-BDC8-243A02BFD1EC}" type="presOf" srcId="{A4916AEC-299A-44D2-A394-9C63455365D6}" destId="{60C5ED82-2963-4FE1-AF89-6ED354F74C12}" srcOrd="1" destOrd="0" presId="urn:microsoft.com/office/officeart/2005/8/layout/orgChart1"/>
    <dgm:cxn modelId="{0F718C2F-C701-4E92-B4C3-20E37E7AC693}" type="presOf" srcId="{1EC091CC-61CB-4D50-BE1B-9F4402F1A07A}" destId="{3F6C4EDE-1F3F-4B27-8E9D-84C2743B6FB4}" srcOrd="0" destOrd="0" presId="urn:microsoft.com/office/officeart/2005/8/layout/orgChart1"/>
    <dgm:cxn modelId="{79CC3837-DB9D-49ED-ACD4-34FF55D9E4C7}" srcId="{1EC091CC-61CB-4D50-BE1B-9F4402F1A07A}" destId="{F5B3D0CA-9BB1-4C1C-9689-51AF8D5A581E}" srcOrd="3" destOrd="0" parTransId="{87B6A812-14E3-4A92-BC2E-EAE942A5259D}" sibTransId="{75B98E41-09D3-4A8E-A3A1-A2401BF9F2B7}"/>
    <dgm:cxn modelId="{03306440-1CF9-4E78-9068-A4591AA1EB1C}" type="presOf" srcId="{87B6A812-14E3-4A92-BC2E-EAE942A5259D}" destId="{97285A80-3260-47DC-B169-4259CD5F4958}" srcOrd="0" destOrd="0" presId="urn:microsoft.com/office/officeart/2005/8/layout/orgChart1"/>
    <dgm:cxn modelId="{F6DF0065-463B-4159-84AA-099172DD3D9E}" type="presOf" srcId="{17B6E037-F636-4806-B7E2-851EBDD26515}" destId="{62196B9E-3B6E-4E41-93FA-054B5EC7C04F}" srcOrd="0" destOrd="0" presId="urn:microsoft.com/office/officeart/2005/8/layout/orgChart1"/>
    <dgm:cxn modelId="{835A2745-89A5-4462-A282-2BBD3413A9EB}" type="presOf" srcId="{1EC091CC-61CB-4D50-BE1B-9F4402F1A07A}" destId="{4C947854-5D43-4F70-9759-F0501767743C}" srcOrd="1" destOrd="0" presId="urn:microsoft.com/office/officeart/2005/8/layout/orgChart1"/>
    <dgm:cxn modelId="{36EF256A-0660-4097-9428-2ED0D64C1BBC}" type="presOf" srcId="{F5B3D0CA-9BB1-4C1C-9689-51AF8D5A581E}" destId="{FC0720B4-583D-4EA0-A27A-B8F609056E9D}" srcOrd="0" destOrd="0" presId="urn:microsoft.com/office/officeart/2005/8/layout/orgChart1"/>
    <dgm:cxn modelId="{AF5B274D-2B47-4BBE-A0B8-36089DE3A678}" type="presOf" srcId="{17B6E037-F636-4806-B7E2-851EBDD26515}" destId="{4966E627-14AC-485F-9221-8553BBF025A3}" srcOrd="1" destOrd="0" presId="urn:microsoft.com/office/officeart/2005/8/layout/orgChart1"/>
    <dgm:cxn modelId="{7989346D-9C2A-4916-A28B-8E3A71108CE5}" type="presOf" srcId="{F5B3D0CA-9BB1-4C1C-9689-51AF8D5A581E}" destId="{1D0F0CA8-579A-4095-A406-02BBE6D8E912}" srcOrd="1" destOrd="0" presId="urn:microsoft.com/office/officeart/2005/8/layout/orgChart1"/>
    <dgm:cxn modelId="{5BD54D82-52CD-45E3-9A7D-84D532108D98}" type="presOf" srcId="{4A0135E8-43A8-4837-8ED6-2F6338DF87C4}" destId="{7E85FEF6-738A-4B74-BF50-CD0A81A38EF7}" srcOrd="1" destOrd="0" presId="urn:microsoft.com/office/officeart/2005/8/layout/orgChart1"/>
    <dgm:cxn modelId="{626FC184-08DD-4A2E-BC5A-F1F89FDE38CC}" type="presOf" srcId="{ED07D9F8-6217-46C0-BFFE-B63543C31AD5}" destId="{F6F8881E-ED97-4ED8-8568-3B6E63CB8DD0}" srcOrd="0" destOrd="0" presId="urn:microsoft.com/office/officeart/2005/8/layout/orgChart1"/>
    <dgm:cxn modelId="{B36969A8-BBCC-4561-913C-92AA9540195A}" type="presOf" srcId="{4A0135E8-43A8-4837-8ED6-2F6338DF87C4}" destId="{16EFEB53-344F-43E3-9C30-7AF435286A6D}" srcOrd="0" destOrd="0" presId="urn:microsoft.com/office/officeart/2005/8/layout/orgChart1"/>
    <dgm:cxn modelId="{3E36BAAA-3412-4CBB-A86F-38FE7A2C5223}" srcId="{1EC091CC-61CB-4D50-BE1B-9F4402F1A07A}" destId="{17B6E037-F636-4806-B7E2-851EBDD26515}" srcOrd="2" destOrd="0" parTransId="{ED07D9F8-6217-46C0-BFFE-B63543C31AD5}" sibTransId="{A966EFFC-9C05-461E-82BE-43E6FFCA3A50}"/>
    <dgm:cxn modelId="{A479F0B4-5907-4560-A807-1A3F1D5B98FC}" srcId="{1EC091CC-61CB-4D50-BE1B-9F4402F1A07A}" destId="{A4916AEC-299A-44D2-A394-9C63455365D6}" srcOrd="1" destOrd="0" parTransId="{7DB9BDA8-70D8-4C7B-8291-9D251C18CAAC}" sibTransId="{8E0DB854-2F96-44A0-B3BA-0A8EDEAC01C3}"/>
    <dgm:cxn modelId="{5DC2EBBA-47C8-45C6-A746-26DA00C546F4}" type="presOf" srcId="{EC08D9FD-DA39-4AE2-931F-FF070051A22E}" destId="{FC885D4D-CB44-4C66-A450-01194336F7C9}" srcOrd="0" destOrd="0" presId="urn:microsoft.com/office/officeart/2005/8/layout/orgChart1"/>
    <dgm:cxn modelId="{433B1FBE-594C-4FBA-B704-FDFCDC8C6ED3}" type="presOf" srcId="{7BD85538-7F49-4624-BA0E-D23E4C7411BD}" destId="{7E6CFD78-144B-4536-9065-D7C048EEE2F7}" srcOrd="0" destOrd="0" presId="urn:microsoft.com/office/officeart/2005/8/layout/orgChart1"/>
    <dgm:cxn modelId="{571B9EDF-28E0-49C8-82F9-DD0CEF6FA0F0}" type="presOf" srcId="{7DB9BDA8-70D8-4C7B-8291-9D251C18CAAC}" destId="{BA4634E7-B44B-4E75-9AA1-6881A4E88EF2}" srcOrd="0" destOrd="0" presId="urn:microsoft.com/office/officeart/2005/8/layout/orgChart1"/>
    <dgm:cxn modelId="{D104D3DF-6B17-498C-9DFD-62879B3A4B25}" type="presOf" srcId="{A4916AEC-299A-44D2-A394-9C63455365D6}" destId="{0307F430-36A6-408D-95AA-759248339679}" srcOrd="0" destOrd="0" presId="urn:microsoft.com/office/officeart/2005/8/layout/orgChart1"/>
    <dgm:cxn modelId="{64437EE1-EC4D-4DAC-9B82-AC15C71334BC}" srcId="{1EC091CC-61CB-4D50-BE1B-9F4402F1A07A}" destId="{4A0135E8-43A8-4837-8ED6-2F6338DF87C4}" srcOrd="0" destOrd="0" parTransId="{7BD85538-7F49-4624-BA0E-D23E4C7411BD}" sibTransId="{EE66A131-932B-400B-A9A9-FBBF515643DA}"/>
    <dgm:cxn modelId="{E40984E8-02EA-4708-9D89-CE2D46D5BD4C}" srcId="{EC08D9FD-DA39-4AE2-931F-FF070051A22E}" destId="{1EC091CC-61CB-4D50-BE1B-9F4402F1A07A}" srcOrd="0" destOrd="0" parTransId="{1FBB6F19-04D8-423D-8230-02D5E373AED1}" sibTransId="{996C8E8B-0C98-411E-A1F9-F37BFF711075}"/>
    <dgm:cxn modelId="{43D0542A-6A75-4E93-91AB-24085E52C619}" type="presParOf" srcId="{FC885D4D-CB44-4C66-A450-01194336F7C9}" destId="{AA2F0A6C-0975-4ECD-82CA-2FC75188E26A}" srcOrd="0" destOrd="0" presId="urn:microsoft.com/office/officeart/2005/8/layout/orgChart1"/>
    <dgm:cxn modelId="{8DBAB77A-2D13-4F94-8A3C-6AF4F626807A}" type="presParOf" srcId="{AA2F0A6C-0975-4ECD-82CA-2FC75188E26A}" destId="{CBB416AA-D242-47FB-82C2-A1F229E45579}" srcOrd="0" destOrd="0" presId="urn:microsoft.com/office/officeart/2005/8/layout/orgChart1"/>
    <dgm:cxn modelId="{79D2D416-BC19-45E1-B79E-F0AC86BCA98B}" type="presParOf" srcId="{CBB416AA-D242-47FB-82C2-A1F229E45579}" destId="{3F6C4EDE-1F3F-4B27-8E9D-84C2743B6FB4}" srcOrd="0" destOrd="0" presId="urn:microsoft.com/office/officeart/2005/8/layout/orgChart1"/>
    <dgm:cxn modelId="{A3C04778-74A9-42BA-9993-BFAEF3AF461F}" type="presParOf" srcId="{CBB416AA-D242-47FB-82C2-A1F229E45579}" destId="{4C947854-5D43-4F70-9759-F0501767743C}" srcOrd="1" destOrd="0" presId="urn:microsoft.com/office/officeart/2005/8/layout/orgChart1"/>
    <dgm:cxn modelId="{24FC61DB-A9AE-463D-8962-BE302D087789}" type="presParOf" srcId="{AA2F0A6C-0975-4ECD-82CA-2FC75188E26A}" destId="{2BAEABC7-4A9C-4DA0-825E-04ADE2F5E4A5}" srcOrd="1" destOrd="0" presId="urn:microsoft.com/office/officeart/2005/8/layout/orgChart1"/>
    <dgm:cxn modelId="{1CF211F1-F51A-4DAC-BCDD-A1B9D856E222}" type="presParOf" srcId="{2BAEABC7-4A9C-4DA0-825E-04ADE2F5E4A5}" destId="{7E6CFD78-144B-4536-9065-D7C048EEE2F7}" srcOrd="0" destOrd="0" presId="urn:microsoft.com/office/officeart/2005/8/layout/orgChart1"/>
    <dgm:cxn modelId="{B1D850AE-1EA1-437E-833E-7A72B5853391}" type="presParOf" srcId="{2BAEABC7-4A9C-4DA0-825E-04ADE2F5E4A5}" destId="{1472DC24-EABE-4750-97B3-34D214B2D182}" srcOrd="1" destOrd="0" presId="urn:microsoft.com/office/officeart/2005/8/layout/orgChart1"/>
    <dgm:cxn modelId="{EBEDFEEF-7E6E-4A11-B091-EADEB6007327}" type="presParOf" srcId="{1472DC24-EABE-4750-97B3-34D214B2D182}" destId="{28A776F9-64C8-41A9-8AC2-D7439A3D5A73}" srcOrd="0" destOrd="0" presId="urn:microsoft.com/office/officeart/2005/8/layout/orgChart1"/>
    <dgm:cxn modelId="{07BE6E35-041C-4D20-8CC7-A379BA74275B}" type="presParOf" srcId="{28A776F9-64C8-41A9-8AC2-D7439A3D5A73}" destId="{16EFEB53-344F-43E3-9C30-7AF435286A6D}" srcOrd="0" destOrd="0" presId="urn:microsoft.com/office/officeart/2005/8/layout/orgChart1"/>
    <dgm:cxn modelId="{C4D439EE-B4BF-481C-89F7-3C08C8A041CE}" type="presParOf" srcId="{28A776F9-64C8-41A9-8AC2-D7439A3D5A73}" destId="{7E85FEF6-738A-4B74-BF50-CD0A81A38EF7}" srcOrd="1" destOrd="0" presId="urn:microsoft.com/office/officeart/2005/8/layout/orgChart1"/>
    <dgm:cxn modelId="{19CC3D07-DBD4-42FC-8CDA-155C8C570D25}" type="presParOf" srcId="{1472DC24-EABE-4750-97B3-34D214B2D182}" destId="{AEA25D91-209A-43D2-8A5C-568EF7C9EFC6}" srcOrd="1" destOrd="0" presId="urn:microsoft.com/office/officeart/2005/8/layout/orgChart1"/>
    <dgm:cxn modelId="{E79E3C05-2588-41F5-8642-3FCAD00A0C32}" type="presParOf" srcId="{1472DC24-EABE-4750-97B3-34D214B2D182}" destId="{E62F554D-C41B-4072-A8E0-54A0326989AC}" srcOrd="2" destOrd="0" presId="urn:microsoft.com/office/officeart/2005/8/layout/orgChart1"/>
    <dgm:cxn modelId="{73A24DB8-8A2C-4EB8-AE9B-A551659B99D9}" type="presParOf" srcId="{2BAEABC7-4A9C-4DA0-825E-04ADE2F5E4A5}" destId="{BA4634E7-B44B-4E75-9AA1-6881A4E88EF2}" srcOrd="2" destOrd="0" presId="urn:microsoft.com/office/officeart/2005/8/layout/orgChart1"/>
    <dgm:cxn modelId="{5C6B1C95-5324-4D5D-8FB8-8EC765EFC34D}" type="presParOf" srcId="{2BAEABC7-4A9C-4DA0-825E-04ADE2F5E4A5}" destId="{0B246DE7-F983-46E7-AAF2-86127C4A8601}" srcOrd="3" destOrd="0" presId="urn:microsoft.com/office/officeart/2005/8/layout/orgChart1"/>
    <dgm:cxn modelId="{3EB4D621-919B-4D6F-8168-BAD54A43AD0D}" type="presParOf" srcId="{0B246DE7-F983-46E7-AAF2-86127C4A8601}" destId="{E1B04AEB-491A-46EA-8A0E-45EB15DC1631}" srcOrd="0" destOrd="0" presId="urn:microsoft.com/office/officeart/2005/8/layout/orgChart1"/>
    <dgm:cxn modelId="{EF3CDDDC-1F79-45E5-A27E-7D3B811B1668}" type="presParOf" srcId="{E1B04AEB-491A-46EA-8A0E-45EB15DC1631}" destId="{0307F430-36A6-408D-95AA-759248339679}" srcOrd="0" destOrd="0" presId="urn:microsoft.com/office/officeart/2005/8/layout/orgChart1"/>
    <dgm:cxn modelId="{55DCA8E4-A006-4838-8552-7DC53FAF006A}" type="presParOf" srcId="{E1B04AEB-491A-46EA-8A0E-45EB15DC1631}" destId="{60C5ED82-2963-4FE1-AF89-6ED354F74C12}" srcOrd="1" destOrd="0" presId="urn:microsoft.com/office/officeart/2005/8/layout/orgChart1"/>
    <dgm:cxn modelId="{F385A00C-5317-4B71-B22C-4F72C3453C3C}" type="presParOf" srcId="{0B246DE7-F983-46E7-AAF2-86127C4A8601}" destId="{D37F1925-C8F5-44AB-AADE-7FE3D73462FC}" srcOrd="1" destOrd="0" presId="urn:microsoft.com/office/officeart/2005/8/layout/orgChart1"/>
    <dgm:cxn modelId="{9EC1A6B8-BB3A-4DB4-B1CA-316FFE792C7E}" type="presParOf" srcId="{0B246DE7-F983-46E7-AAF2-86127C4A8601}" destId="{4306D234-771E-485C-A30D-5019D1E7CF0F}" srcOrd="2" destOrd="0" presId="urn:microsoft.com/office/officeart/2005/8/layout/orgChart1"/>
    <dgm:cxn modelId="{95D064DE-73A0-4136-978A-3928AB89A0BC}" type="presParOf" srcId="{2BAEABC7-4A9C-4DA0-825E-04ADE2F5E4A5}" destId="{F6F8881E-ED97-4ED8-8568-3B6E63CB8DD0}" srcOrd="4" destOrd="0" presId="urn:microsoft.com/office/officeart/2005/8/layout/orgChart1"/>
    <dgm:cxn modelId="{A9E52ED0-2166-4A0F-A695-7349EA3BD9F0}" type="presParOf" srcId="{2BAEABC7-4A9C-4DA0-825E-04ADE2F5E4A5}" destId="{769604DA-88CC-49CF-9141-16685F1E2A26}" srcOrd="5" destOrd="0" presId="urn:microsoft.com/office/officeart/2005/8/layout/orgChart1"/>
    <dgm:cxn modelId="{B76B0FF2-D5E4-4D6D-A79E-BF0B6307FBF5}" type="presParOf" srcId="{769604DA-88CC-49CF-9141-16685F1E2A26}" destId="{ED599D3C-F0CB-4F6A-B9E9-C4FF73FAB632}" srcOrd="0" destOrd="0" presId="urn:microsoft.com/office/officeart/2005/8/layout/orgChart1"/>
    <dgm:cxn modelId="{AE9A480D-3A77-44F6-A712-16F903854243}" type="presParOf" srcId="{ED599D3C-F0CB-4F6A-B9E9-C4FF73FAB632}" destId="{62196B9E-3B6E-4E41-93FA-054B5EC7C04F}" srcOrd="0" destOrd="0" presId="urn:microsoft.com/office/officeart/2005/8/layout/orgChart1"/>
    <dgm:cxn modelId="{70F8F717-97CD-4A7E-BAB7-9FD6F630B664}" type="presParOf" srcId="{ED599D3C-F0CB-4F6A-B9E9-C4FF73FAB632}" destId="{4966E627-14AC-485F-9221-8553BBF025A3}" srcOrd="1" destOrd="0" presId="urn:microsoft.com/office/officeart/2005/8/layout/orgChart1"/>
    <dgm:cxn modelId="{48EB56F6-8E30-4A0E-B489-68501869E9F5}" type="presParOf" srcId="{769604DA-88CC-49CF-9141-16685F1E2A26}" destId="{EB83A877-6DB3-4901-B43B-F8589EA1F8F2}" srcOrd="1" destOrd="0" presId="urn:microsoft.com/office/officeart/2005/8/layout/orgChart1"/>
    <dgm:cxn modelId="{24C3F52B-B722-4D55-BE4B-5C7FAAA6AE12}" type="presParOf" srcId="{769604DA-88CC-49CF-9141-16685F1E2A26}" destId="{D1D331FD-E8C7-4849-B5E7-8E65BFAD17DB}" srcOrd="2" destOrd="0" presId="urn:microsoft.com/office/officeart/2005/8/layout/orgChart1"/>
    <dgm:cxn modelId="{CD34A129-B346-46E4-BA66-4606224EABAC}" type="presParOf" srcId="{2BAEABC7-4A9C-4DA0-825E-04ADE2F5E4A5}" destId="{97285A80-3260-47DC-B169-4259CD5F4958}" srcOrd="6" destOrd="0" presId="urn:microsoft.com/office/officeart/2005/8/layout/orgChart1"/>
    <dgm:cxn modelId="{B80166C4-9B14-4F11-99C0-FB1A4A5AB1A0}" type="presParOf" srcId="{2BAEABC7-4A9C-4DA0-825E-04ADE2F5E4A5}" destId="{06486402-731E-41E1-A273-D251C6E2A93D}" srcOrd="7" destOrd="0" presId="urn:microsoft.com/office/officeart/2005/8/layout/orgChart1"/>
    <dgm:cxn modelId="{4E924364-92BF-46C0-BD9D-3FCE63971710}" type="presParOf" srcId="{06486402-731E-41E1-A273-D251C6E2A93D}" destId="{D4526FFD-6839-4D29-9E34-D00E4AB6E02D}" srcOrd="0" destOrd="0" presId="urn:microsoft.com/office/officeart/2005/8/layout/orgChart1"/>
    <dgm:cxn modelId="{991BB2EB-7774-4AEA-A79E-FF1ED0E1323E}" type="presParOf" srcId="{D4526FFD-6839-4D29-9E34-D00E4AB6E02D}" destId="{FC0720B4-583D-4EA0-A27A-B8F609056E9D}" srcOrd="0" destOrd="0" presId="urn:microsoft.com/office/officeart/2005/8/layout/orgChart1"/>
    <dgm:cxn modelId="{22697287-26EE-4624-A10D-2C2723356592}" type="presParOf" srcId="{D4526FFD-6839-4D29-9E34-D00E4AB6E02D}" destId="{1D0F0CA8-579A-4095-A406-02BBE6D8E912}" srcOrd="1" destOrd="0" presId="urn:microsoft.com/office/officeart/2005/8/layout/orgChart1"/>
    <dgm:cxn modelId="{457358C7-DA6E-4E99-BAA8-45A379C22F2A}" type="presParOf" srcId="{06486402-731E-41E1-A273-D251C6E2A93D}" destId="{07B17328-4190-4D02-B8DF-89A9EA953191}" srcOrd="1" destOrd="0" presId="urn:microsoft.com/office/officeart/2005/8/layout/orgChart1"/>
    <dgm:cxn modelId="{BB5D0F15-15CF-410F-BD46-D4085E8A3DE3}" type="presParOf" srcId="{06486402-731E-41E1-A273-D251C6E2A93D}" destId="{9B4E024C-7E0D-464F-ADCE-ED0160CAB7A4}" srcOrd="2" destOrd="0" presId="urn:microsoft.com/office/officeart/2005/8/layout/orgChart1"/>
    <dgm:cxn modelId="{0B2BEC3D-94BD-4D48-A179-56CAC2101F18}" type="presParOf" srcId="{AA2F0A6C-0975-4ECD-82CA-2FC75188E26A}" destId="{2F78B79B-F292-4AA6-920F-51EA45FF365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08D9FD-DA39-4AE2-931F-FF070051A22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EC091CC-61CB-4D50-BE1B-9F4402F1A07A}">
      <dgm:prSet phldrT="[Текст]"/>
      <dgm:spPr/>
      <dgm:t>
        <a:bodyPr/>
        <a:lstStyle/>
        <a:p>
          <a:r>
            <a:rPr lang="ru-RU"/>
            <a:t>ДИРЕКТОР </a:t>
          </a:r>
        </a:p>
      </dgm:t>
    </dgm:pt>
    <dgm:pt modelId="{1FBB6F19-04D8-423D-8230-02D5E373AED1}" type="parTrans" cxnId="{E40984E8-02EA-4708-9D89-CE2D46D5BD4C}">
      <dgm:prSet/>
      <dgm:spPr/>
      <dgm:t>
        <a:bodyPr/>
        <a:lstStyle/>
        <a:p>
          <a:endParaRPr lang="ru-RU"/>
        </a:p>
      </dgm:t>
    </dgm:pt>
    <dgm:pt modelId="{996C8E8B-0C98-411E-A1F9-F37BFF711075}" type="sibTrans" cxnId="{E40984E8-02EA-4708-9D89-CE2D46D5BD4C}">
      <dgm:prSet/>
      <dgm:spPr/>
      <dgm:t>
        <a:bodyPr/>
        <a:lstStyle/>
        <a:p>
          <a:endParaRPr lang="ru-RU"/>
        </a:p>
      </dgm:t>
    </dgm:pt>
    <dgm:pt modelId="{F5B3D0CA-9BB1-4C1C-9689-51AF8D5A581E}">
      <dgm:prSet/>
      <dgm:spPr/>
      <dgm:t>
        <a:bodyPr/>
        <a:lstStyle/>
        <a:p>
          <a:r>
            <a:rPr lang="ru-RU"/>
            <a:t>Старший разработчик</a:t>
          </a:r>
        </a:p>
      </dgm:t>
    </dgm:pt>
    <dgm:pt modelId="{87B6A812-14E3-4A92-BC2E-EAE942A5259D}" type="parTrans" cxnId="{79CC3837-DB9D-49ED-ACD4-34FF55D9E4C7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75B98E41-09D3-4A8E-A3A1-A2401BF9F2B7}" type="sibTrans" cxnId="{79CC3837-DB9D-49ED-ACD4-34FF55D9E4C7}">
      <dgm:prSet/>
      <dgm:spPr/>
      <dgm:t>
        <a:bodyPr/>
        <a:lstStyle/>
        <a:p>
          <a:endParaRPr lang="ru-RU"/>
        </a:p>
      </dgm:t>
    </dgm:pt>
    <dgm:pt modelId="{17B6E037-F636-4806-B7E2-851EBDD26515}">
      <dgm:prSet/>
      <dgm:spPr/>
      <dgm:t>
        <a:bodyPr/>
        <a:lstStyle/>
        <a:p>
          <a:r>
            <a:rPr lang="ru-RU"/>
            <a:t>Дизайнер</a:t>
          </a:r>
        </a:p>
      </dgm:t>
    </dgm:pt>
    <dgm:pt modelId="{ED07D9F8-6217-46C0-BFFE-B63543C31AD5}" type="parTrans" cxnId="{3E36BAAA-3412-4CBB-A86F-38FE7A2C5223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A966EFFC-9C05-461E-82BE-43E6FFCA3A50}" type="sibTrans" cxnId="{3E36BAAA-3412-4CBB-A86F-38FE7A2C5223}">
      <dgm:prSet/>
      <dgm:spPr/>
      <dgm:t>
        <a:bodyPr/>
        <a:lstStyle/>
        <a:p>
          <a:endParaRPr lang="ru-RU"/>
        </a:p>
      </dgm:t>
    </dgm:pt>
    <dgm:pt modelId="{4A0135E8-43A8-4837-8ED6-2F6338DF87C4}">
      <dgm:prSet/>
      <dgm:spPr/>
      <dgm:t>
        <a:bodyPr/>
        <a:lstStyle/>
        <a:p>
          <a:r>
            <a:rPr lang="ru-RU" dirty="0"/>
            <a:t>Младший разработчик</a:t>
          </a:r>
        </a:p>
      </dgm:t>
    </dgm:pt>
    <dgm:pt modelId="{7BD85538-7F49-4624-BA0E-D23E4C7411BD}" type="parTrans" cxnId="{64437EE1-EC4D-4DAC-9B82-AC15C71334BC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EE66A131-932B-400B-A9A9-FBBF515643DA}" type="sibTrans" cxnId="{64437EE1-EC4D-4DAC-9B82-AC15C71334BC}">
      <dgm:prSet/>
      <dgm:spPr/>
      <dgm:t>
        <a:bodyPr/>
        <a:lstStyle/>
        <a:p>
          <a:endParaRPr lang="ru-RU"/>
        </a:p>
      </dgm:t>
    </dgm:pt>
    <dgm:pt modelId="{A4916AEC-299A-44D2-A394-9C63455365D6}">
      <dgm:prSet/>
      <dgm:spPr/>
      <dgm:t>
        <a:bodyPr/>
        <a:lstStyle/>
        <a:p>
          <a:r>
            <a:rPr lang="ru-RU" b="0" i="0" dirty="0"/>
            <a:t>Аккаунт-менеджер</a:t>
          </a:r>
          <a:endParaRPr lang="ru-RU" dirty="0"/>
        </a:p>
      </dgm:t>
    </dgm:pt>
    <dgm:pt modelId="{7DB9BDA8-70D8-4C7B-8291-9D251C18CAAC}" type="parTrans" cxnId="{A479F0B4-5907-4560-A807-1A3F1D5B98FC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8E0DB854-2F96-44A0-B3BA-0A8EDEAC01C3}" type="sibTrans" cxnId="{A479F0B4-5907-4560-A807-1A3F1D5B98FC}">
      <dgm:prSet/>
      <dgm:spPr/>
      <dgm:t>
        <a:bodyPr/>
        <a:lstStyle/>
        <a:p>
          <a:endParaRPr lang="ru-RU"/>
        </a:p>
      </dgm:t>
    </dgm:pt>
    <dgm:pt modelId="{FC885D4D-CB44-4C66-A450-01194336F7C9}" type="pres">
      <dgm:prSet presAssocID="{EC08D9FD-DA39-4AE2-931F-FF070051A22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A2F0A6C-0975-4ECD-82CA-2FC75188E26A}" type="pres">
      <dgm:prSet presAssocID="{1EC091CC-61CB-4D50-BE1B-9F4402F1A07A}" presName="hierRoot1" presStyleCnt="0">
        <dgm:presLayoutVars>
          <dgm:hierBranch val="init"/>
        </dgm:presLayoutVars>
      </dgm:prSet>
      <dgm:spPr/>
    </dgm:pt>
    <dgm:pt modelId="{CBB416AA-D242-47FB-82C2-A1F229E45579}" type="pres">
      <dgm:prSet presAssocID="{1EC091CC-61CB-4D50-BE1B-9F4402F1A07A}" presName="rootComposite1" presStyleCnt="0"/>
      <dgm:spPr/>
    </dgm:pt>
    <dgm:pt modelId="{3F6C4EDE-1F3F-4B27-8E9D-84C2743B6FB4}" type="pres">
      <dgm:prSet presAssocID="{1EC091CC-61CB-4D50-BE1B-9F4402F1A07A}" presName="rootText1" presStyleLbl="node0" presStyleIdx="0" presStyleCnt="1">
        <dgm:presLayoutVars>
          <dgm:chPref val="3"/>
        </dgm:presLayoutVars>
      </dgm:prSet>
      <dgm:spPr/>
    </dgm:pt>
    <dgm:pt modelId="{4C947854-5D43-4F70-9759-F0501767743C}" type="pres">
      <dgm:prSet presAssocID="{1EC091CC-61CB-4D50-BE1B-9F4402F1A07A}" presName="rootConnector1" presStyleLbl="node1" presStyleIdx="0" presStyleCnt="0"/>
      <dgm:spPr/>
    </dgm:pt>
    <dgm:pt modelId="{2BAEABC7-4A9C-4DA0-825E-04ADE2F5E4A5}" type="pres">
      <dgm:prSet presAssocID="{1EC091CC-61CB-4D50-BE1B-9F4402F1A07A}" presName="hierChild2" presStyleCnt="0"/>
      <dgm:spPr/>
    </dgm:pt>
    <dgm:pt modelId="{7E6CFD78-144B-4536-9065-D7C048EEE2F7}" type="pres">
      <dgm:prSet presAssocID="{7BD85538-7F49-4624-BA0E-D23E4C7411BD}" presName="Name37" presStyleLbl="parChTrans1D2" presStyleIdx="0" presStyleCnt="4"/>
      <dgm:spPr/>
    </dgm:pt>
    <dgm:pt modelId="{1472DC24-EABE-4750-97B3-34D214B2D182}" type="pres">
      <dgm:prSet presAssocID="{4A0135E8-43A8-4837-8ED6-2F6338DF87C4}" presName="hierRoot2" presStyleCnt="0">
        <dgm:presLayoutVars>
          <dgm:hierBranch val="init"/>
        </dgm:presLayoutVars>
      </dgm:prSet>
      <dgm:spPr/>
    </dgm:pt>
    <dgm:pt modelId="{28A776F9-64C8-41A9-8AC2-D7439A3D5A73}" type="pres">
      <dgm:prSet presAssocID="{4A0135E8-43A8-4837-8ED6-2F6338DF87C4}" presName="rootComposite" presStyleCnt="0"/>
      <dgm:spPr/>
    </dgm:pt>
    <dgm:pt modelId="{16EFEB53-344F-43E3-9C30-7AF435286A6D}" type="pres">
      <dgm:prSet presAssocID="{4A0135E8-43A8-4837-8ED6-2F6338DF87C4}" presName="rootText" presStyleLbl="node2" presStyleIdx="0" presStyleCnt="4" custScaleX="78180">
        <dgm:presLayoutVars>
          <dgm:chPref val="3"/>
        </dgm:presLayoutVars>
      </dgm:prSet>
      <dgm:spPr/>
    </dgm:pt>
    <dgm:pt modelId="{7E85FEF6-738A-4B74-BF50-CD0A81A38EF7}" type="pres">
      <dgm:prSet presAssocID="{4A0135E8-43A8-4837-8ED6-2F6338DF87C4}" presName="rootConnector" presStyleLbl="node2" presStyleIdx="0" presStyleCnt="4"/>
      <dgm:spPr/>
    </dgm:pt>
    <dgm:pt modelId="{AEA25D91-209A-43D2-8A5C-568EF7C9EFC6}" type="pres">
      <dgm:prSet presAssocID="{4A0135E8-43A8-4837-8ED6-2F6338DF87C4}" presName="hierChild4" presStyleCnt="0"/>
      <dgm:spPr/>
    </dgm:pt>
    <dgm:pt modelId="{E62F554D-C41B-4072-A8E0-54A0326989AC}" type="pres">
      <dgm:prSet presAssocID="{4A0135E8-43A8-4837-8ED6-2F6338DF87C4}" presName="hierChild5" presStyleCnt="0"/>
      <dgm:spPr/>
    </dgm:pt>
    <dgm:pt modelId="{BA4634E7-B44B-4E75-9AA1-6881A4E88EF2}" type="pres">
      <dgm:prSet presAssocID="{7DB9BDA8-70D8-4C7B-8291-9D251C18CAAC}" presName="Name37" presStyleLbl="parChTrans1D2" presStyleIdx="1" presStyleCnt="4"/>
      <dgm:spPr/>
    </dgm:pt>
    <dgm:pt modelId="{0B246DE7-F983-46E7-AAF2-86127C4A8601}" type="pres">
      <dgm:prSet presAssocID="{A4916AEC-299A-44D2-A394-9C63455365D6}" presName="hierRoot2" presStyleCnt="0">
        <dgm:presLayoutVars>
          <dgm:hierBranch val="init"/>
        </dgm:presLayoutVars>
      </dgm:prSet>
      <dgm:spPr/>
    </dgm:pt>
    <dgm:pt modelId="{E1B04AEB-491A-46EA-8A0E-45EB15DC1631}" type="pres">
      <dgm:prSet presAssocID="{A4916AEC-299A-44D2-A394-9C63455365D6}" presName="rootComposite" presStyleCnt="0"/>
      <dgm:spPr/>
    </dgm:pt>
    <dgm:pt modelId="{0307F430-36A6-408D-95AA-759248339679}" type="pres">
      <dgm:prSet presAssocID="{A4916AEC-299A-44D2-A394-9C63455365D6}" presName="rootText" presStyleLbl="node2" presStyleIdx="1" presStyleCnt="4" custScaleX="81074">
        <dgm:presLayoutVars>
          <dgm:chPref val="3"/>
        </dgm:presLayoutVars>
      </dgm:prSet>
      <dgm:spPr/>
    </dgm:pt>
    <dgm:pt modelId="{60C5ED82-2963-4FE1-AF89-6ED354F74C12}" type="pres">
      <dgm:prSet presAssocID="{A4916AEC-299A-44D2-A394-9C63455365D6}" presName="rootConnector" presStyleLbl="node2" presStyleIdx="1" presStyleCnt="4"/>
      <dgm:spPr/>
    </dgm:pt>
    <dgm:pt modelId="{D37F1925-C8F5-44AB-AADE-7FE3D73462FC}" type="pres">
      <dgm:prSet presAssocID="{A4916AEC-299A-44D2-A394-9C63455365D6}" presName="hierChild4" presStyleCnt="0"/>
      <dgm:spPr/>
    </dgm:pt>
    <dgm:pt modelId="{4306D234-771E-485C-A30D-5019D1E7CF0F}" type="pres">
      <dgm:prSet presAssocID="{A4916AEC-299A-44D2-A394-9C63455365D6}" presName="hierChild5" presStyleCnt="0"/>
      <dgm:spPr/>
    </dgm:pt>
    <dgm:pt modelId="{F6F8881E-ED97-4ED8-8568-3B6E63CB8DD0}" type="pres">
      <dgm:prSet presAssocID="{ED07D9F8-6217-46C0-BFFE-B63543C31AD5}" presName="Name37" presStyleLbl="parChTrans1D2" presStyleIdx="2" presStyleCnt="4"/>
      <dgm:spPr/>
    </dgm:pt>
    <dgm:pt modelId="{769604DA-88CC-49CF-9141-16685F1E2A26}" type="pres">
      <dgm:prSet presAssocID="{17B6E037-F636-4806-B7E2-851EBDD26515}" presName="hierRoot2" presStyleCnt="0">
        <dgm:presLayoutVars>
          <dgm:hierBranch val="init"/>
        </dgm:presLayoutVars>
      </dgm:prSet>
      <dgm:spPr/>
    </dgm:pt>
    <dgm:pt modelId="{ED599D3C-F0CB-4F6A-B9E9-C4FF73FAB632}" type="pres">
      <dgm:prSet presAssocID="{17B6E037-F636-4806-B7E2-851EBDD26515}" presName="rootComposite" presStyleCnt="0"/>
      <dgm:spPr/>
    </dgm:pt>
    <dgm:pt modelId="{62196B9E-3B6E-4E41-93FA-054B5EC7C04F}" type="pres">
      <dgm:prSet presAssocID="{17B6E037-F636-4806-B7E2-851EBDD26515}" presName="rootText" presStyleLbl="node2" presStyleIdx="2" presStyleCnt="4" custScaleX="78180">
        <dgm:presLayoutVars>
          <dgm:chPref val="3"/>
        </dgm:presLayoutVars>
      </dgm:prSet>
      <dgm:spPr/>
    </dgm:pt>
    <dgm:pt modelId="{4966E627-14AC-485F-9221-8553BBF025A3}" type="pres">
      <dgm:prSet presAssocID="{17B6E037-F636-4806-B7E2-851EBDD26515}" presName="rootConnector" presStyleLbl="node2" presStyleIdx="2" presStyleCnt="4"/>
      <dgm:spPr/>
    </dgm:pt>
    <dgm:pt modelId="{EB83A877-6DB3-4901-B43B-F8589EA1F8F2}" type="pres">
      <dgm:prSet presAssocID="{17B6E037-F636-4806-B7E2-851EBDD26515}" presName="hierChild4" presStyleCnt="0"/>
      <dgm:spPr/>
    </dgm:pt>
    <dgm:pt modelId="{D1D331FD-E8C7-4849-B5E7-8E65BFAD17DB}" type="pres">
      <dgm:prSet presAssocID="{17B6E037-F636-4806-B7E2-851EBDD26515}" presName="hierChild5" presStyleCnt="0"/>
      <dgm:spPr/>
    </dgm:pt>
    <dgm:pt modelId="{97285A80-3260-47DC-B169-4259CD5F4958}" type="pres">
      <dgm:prSet presAssocID="{87B6A812-14E3-4A92-BC2E-EAE942A5259D}" presName="Name37" presStyleLbl="parChTrans1D2" presStyleIdx="3" presStyleCnt="4"/>
      <dgm:spPr/>
    </dgm:pt>
    <dgm:pt modelId="{06486402-731E-41E1-A273-D251C6E2A93D}" type="pres">
      <dgm:prSet presAssocID="{F5B3D0CA-9BB1-4C1C-9689-51AF8D5A581E}" presName="hierRoot2" presStyleCnt="0">
        <dgm:presLayoutVars>
          <dgm:hierBranch val="init"/>
        </dgm:presLayoutVars>
      </dgm:prSet>
      <dgm:spPr/>
    </dgm:pt>
    <dgm:pt modelId="{D4526FFD-6839-4D29-9E34-D00E4AB6E02D}" type="pres">
      <dgm:prSet presAssocID="{F5B3D0CA-9BB1-4C1C-9689-51AF8D5A581E}" presName="rootComposite" presStyleCnt="0"/>
      <dgm:spPr/>
    </dgm:pt>
    <dgm:pt modelId="{FC0720B4-583D-4EA0-A27A-B8F609056E9D}" type="pres">
      <dgm:prSet presAssocID="{F5B3D0CA-9BB1-4C1C-9689-51AF8D5A581E}" presName="rootText" presStyleLbl="node2" presStyleIdx="3" presStyleCnt="4" custScaleX="78180">
        <dgm:presLayoutVars>
          <dgm:chPref val="3"/>
        </dgm:presLayoutVars>
      </dgm:prSet>
      <dgm:spPr/>
    </dgm:pt>
    <dgm:pt modelId="{1D0F0CA8-579A-4095-A406-02BBE6D8E912}" type="pres">
      <dgm:prSet presAssocID="{F5B3D0CA-9BB1-4C1C-9689-51AF8D5A581E}" presName="rootConnector" presStyleLbl="node2" presStyleIdx="3" presStyleCnt="4"/>
      <dgm:spPr/>
    </dgm:pt>
    <dgm:pt modelId="{07B17328-4190-4D02-B8DF-89A9EA953191}" type="pres">
      <dgm:prSet presAssocID="{F5B3D0CA-9BB1-4C1C-9689-51AF8D5A581E}" presName="hierChild4" presStyleCnt="0"/>
      <dgm:spPr/>
    </dgm:pt>
    <dgm:pt modelId="{9B4E024C-7E0D-464F-ADCE-ED0160CAB7A4}" type="pres">
      <dgm:prSet presAssocID="{F5B3D0CA-9BB1-4C1C-9689-51AF8D5A581E}" presName="hierChild5" presStyleCnt="0"/>
      <dgm:spPr/>
    </dgm:pt>
    <dgm:pt modelId="{2F78B79B-F292-4AA6-920F-51EA45FF3655}" type="pres">
      <dgm:prSet presAssocID="{1EC091CC-61CB-4D50-BE1B-9F4402F1A07A}" presName="hierChild3" presStyleCnt="0"/>
      <dgm:spPr/>
    </dgm:pt>
  </dgm:ptLst>
  <dgm:cxnLst>
    <dgm:cxn modelId="{3107001E-5AA0-414A-BDC8-243A02BFD1EC}" type="presOf" srcId="{A4916AEC-299A-44D2-A394-9C63455365D6}" destId="{60C5ED82-2963-4FE1-AF89-6ED354F74C12}" srcOrd="1" destOrd="0" presId="urn:microsoft.com/office/officeart/2005/8/layout/orgChart1"/>
    <dgm:cxn modelId="{0F718C2F-C701-4E92-B4C3-20E37E7AC693}" type="presOf" srcId="{1EC091CC-61CB-4D50-BE1B-9F4402F1A07A}" destId="{3F6C4EDE-1F3F-4B27-8E9D-84C2743B6FB4}" srcOrd="0" destOrd="0" presId="urn:microsoft.com/office/officeart/2005/8/layout/orgChart1"/>
    <dgm:cxn modelId="{79CC3837-DB9D-49ED-ACD4-34FF55D9E4C7}" srcId="{1EC091CC-61CB-4D50-BE1B-9F4402F1A07A}" destId="{F5B3D0CA-9BB1-4C1C-9689-51AF8D5A581E}" srcOrd="3" destOrd="0" parTransId="{87B6A812-14E3-4A92-BC2E-EAE942A5259D}" sibTransId="{75B98E41-09D3-4A8E-A3A1-A2401BF9F2B7}"/>
    <dgm:cxn modelId="{03306440-1CF9-4E78-9068-A4591AA1EB1C}" type="presOf" srcId="{87B6A812-14E3-4A92-BC2E-EAE942A5259D}" destId="{97285A80-3260-47DC-B169-4259CD5F4958}" srcOrd="0" destOrd="0" presId="urn:microsoft.com/office/officeart/2005/8/layout/orgChart1"/>
    <dgm:cxn modelId="{F6DF0065-463B-4159-84AA-099172DD3D9E}" type="presOf" srcId="{17B6E037-F636-4806-B7E2-851EBDD26515}" destId="{62196B9E-3B6E-4E41-93FA-054B5EC7C04F}" srcOrd="0" destOrd="0" presId="urn:microsoft.com/office/officeart/2005/8/layout/orgChart1"/>
    <dgm:cxn modelId="{835A2745-89A5-4462-A282-2BBD3413A9EB}" type="presOf" srcId="{1EC091CC-61CB-4D50-BE1B-9F4402F1A07A}" destId="{4C947854-5D43-4F70-9759-F0501767743C}" srcOrd="1" destOrd="0" presId="urn:microsoft.com/office/officeart/2005/8/layout/orgChart1"/>
    <dgm:cxn modelId="{36EF256A-0660-4097-9428-2ED0D64C1BBC}" type="presOf" srcId="{F5B3D0CA-9BB1-4C1C-9689-51AF8D5A581E}" destId="{FC0720B4-583D-4EA0-A27A-B8F609056E9D}" srcOrd="0" destOrd="0" presId="urn:microsoft.com/office/officeart/2005/8/layout/orgChart1"/>
    <dgm:cxn modelId="{AF5B274D-2B47-4BBE-A0B8-36089DE3A678}" type="presOf" srcId="{17B6E037-F636-4806-B7E2-851EBDD26515}" destId="{4966E627-14AC-485F-9221-8553BBF025A3}" srcOrd="1" destOrd="0" presId="urn:microsoft.com/office/officeart/2005/8/layout/orgChart1"/>
    <dgm:cxn modelId="{7989346D-9C2A-4916-A28B-8E3A71108CE5}" type="presOf" srcId="{F5B3D0CA-9BB1-4C1C-9689-51AF8D5A581E}" destId="{1D0F0CA8-579A-4095-A406-02BBE6D8E912}" srcOrd="1" destOrd="0" presId="urn:microsoft.com/office/officeart/2005/8/layout/orgChart1"/>
    <dgm:cxn modelId="{5BD54D82-52CD-45E3-9A7D-84D532108D98}" type="presOf" srcId="{4A0135E8-43A8-4837-8ED6-2F6338DF87C4}" destId="{7E85FEF6-738A-4B74-BF50-CD0A81A38EF7}" srcOrd="1" destOrd="0" presId="urn:microsoft.com/office/officeart/2005/8/layout/orgChart1"/>
    <dgm:cxn modelId="{626FC184-08DD-4A2E-BC5A-F1F89FDE38CC}" type="presOf" srcId="{ED07D9F8-6217-46C0-BFFE-B63543C31AD5}" destId="{F6F8881E-ED97-4ED8-8568-3B6E63CB8DD0}" srcOrd="0" destOrd="0" presId="urn:microsoft.com/office/officeart/2005/8/layout/orgChart1"/>
    <dgm:cxn modelId="{B36969A8-BBCC-4561-913C-92AA9540195A}" type="presOf" srcId="{4A0135E8-43A8-4837-8ED6-2F6338DF87C4}" destId="{16EFEB53-344F-43E3-9C30-7AF435286A6D}" srcOrd="0" destOrd="0" presId="urn:microsoft.com/office/officeart/2005/8/layout/orgChart1"/>
    <dgm:cxn modelId="{3E36BAAA-3412-4CBB-A86F-38FE7A2C5223}" srcId="{1EC091CC-61CB-4D50-BE1B-9F4402F1A07A}" destId="{17B6E037-F636-4806-B7E2-851EBDD26515}" srcOrd="2" destOrd="0" parTransId="{ED07D9F8-6217-46C0-BFFE-B63543C31AD5}" sibTransId="{A966EFFC-9C05-461E-82BE-43E6FFCA3A50}"/>
    <dgm:cxn modelId="{A479F0B4-5907-4560-A807-1A3F1D5B98FC}" srcId="{1EC091CC-61CB-4D50-BE1B-9F4402F1A07A}" destId="{A4916AEC-299A-44D2-A394-9C63455365D6}" srcOrd="1" destOrd="0" parTransId="{7DB9BDA8-70D8-4C7B-8291-9D251C18CAAC}" sibTransId="{8E0DB854-2F96-44A0-B3BA-0A8EDEAC01C3}"/>
    <dgm:cxn modelId="{5DC2EBBA-47C8-45C6-A746-26DA00C546F4}" type="presOf" srcId="{EC08D9FD-DA39-4AE2-931F-FF070051A22E}" destId="{FC885D4D-CB44-4C66-A450-01194336F7C9}" srcOrd="0" destOrd="0" presId="urn:microsoft.com/office/officeart/2005/8/layout/orgChart1"/>
    <dgm:cxn modelId="{433B1FBE-594C-4FBA-B704-FDFCDC8C6ED3}" type="presOf" srcId="{7BD85538-7F49-4624-BA0E-D23E4C7411BD}" destId="{7E6CFD78-144B-4536-9065-D7C048EEE2F7}" srcOrd="0" destOrd="0" presId="urn:microsoft.com/office/officeart/2005/8/layout/orgChart1"/>
    <dgm:cxn modelId="{571B9EDF-28E0-49C8-82F9-DD0CEF6FA0F0}" type="presOf" srcId="{7DB9BDA8-70D8-4C7B-8291-9D251C18CAAC}" destId="{BA4634E7-B44B-4E75-9AA1-6881A4E88EF2}" srcOrd="0" destOrd="0" presId="urn:microsoft.com/office/officeart/2005/8/layout/orgChart1"/>
    <dgm:cxn modelId="{D104D3DF-6B17-498C-9DFD-62879B3A4B25}" type="presOf" srcId="{A4916AEC-299A-44D2-A394-9C63455365D6}" destId="{0307F430-36A6-408D-95AA-759248339679}" srcOrd="0" destOrd="0" presId="urn:microsoft.com/office/officeart/2005/8/layout/orgChart1"/>
    <dgm:cxn modelId="{64437EE1-EC4D-4DAC-9B82-AC15C71334BC}" srcId="{1EC091CC-61CB-4D50-BE1B-9F4402F1A07A}" destId="{4A0135E8-43A8-4837-8ED6-2F6338DF87C4}" srcOrd="0" destOrd="0" parTransId="{7BD85538-7F49-4624-BA0E-D23E4C7411BD}" sibTransId="{EE66A131-932B-400B-A9A9-FBBF515643DA}"/>
    <dgm:cxn modelId="{E40984E8-02EA-4708-9D89-CE2D46D5BD4C}" srcId="{EC08D9FD-DA39-4AE2-931F-FF070051A22E}" destId="{1EC091CC-61CB-4D50-BE1B-9F4402F1A07A}" srcOrd="0" destOrd="0" parTransId="{1FBB6F19-04D8-423D-8230-02D5E373AED1}" sibTransId="{996C8E8B-0C98-411E-A1F9-F37BFF711075}"/>
    <dgm:cxn modelId="{43D0542A-6A75-4E93-91AB-24085E52C619}" type="presParOf" srcId="{FC885D4D-CB44-4C66-A450-01194336F7C9}" destId="{AA2F0A6C-0975-4ECD-82CA-2FC75188E26A}" srcOrd="0" destOrd="0" presId="urn:microsoft.com/office/officeart/2005/8/layout/orgChart1"/>
    <dgm:cxn modelId="{8DBAB77A-2D13-4F94-8A3C-6AF4F626807A}" type="presParOf" srcId="{AA2F0A6C-0975-4ECD-82CA-2FC75188E26A}" destId="{CBB416AA-D242-47FB-82C2-A1F229E45579}" srcOrd="0" destOrd="0" presId="urn:microsoft.com/office/officeart/2005/8/layout/orgChart1"/>
    <dgm:cxn modelId="{79D2D416-BC19-45E1-B79E-F0AC86BCA98B}" type="presParOf" srcId="{CBB416AA-D242-47FB-82C2-A1F229E45579}" destId="{3F6C4EDE-1F3F-4B27-8E9D-84C2743B6FB4}" srcOrd="0" destOrd="0" presId="urn:microsoft.com/office/officeart/2005/8/layout/orgChart1"/>
    <dgm:cxn modelId="{A3C04778-74A9-42BA-9993-BFAEF3AF461F}" type="presParOf" srcId="{CBB416AA-D242-47FB-82C2-A1F229E45579}" destId="{4C947854-5D43-4F70-9759-F0501767743C}" srcOrd="1" destOrd="0" presId="urn:microsoft.com/office/officeart/2005/8/layout/orgChart1"/>
    <dgm:cxn modelId="{24FC61DB-A9AE-463D-8962-BE302D087789}" type="presParOf" srcId="{AA2F0A6C-0975-4ECD-82CA-2FC75188E26A}" destId="{2BAEABC7-4A9C-4DA0-825E-04ADE2F5E4A5}" srcOrd="1" destOrd="0" presId="urn:microsoft.com/office/officeart/2005/8/layout/orgChart1"/>
    <dgm:cxn modelId="{1CF211F1-F51A-4DAC-BCDD-A1B9D856E222}" type="presParOf" srcId="{2BAEABC7-4A9C-4DA0-825E-04ADE2F5E4A5}" destId="{7E6CFD78-144B-4536-9065-D7C048EEE2F7}" srcOrd="0" destOrd="0" presId="urn:microsoft.com/office/officeart/2005/8/layout/orgChart1"/>
    <dgm:cxn modelId="{B1D850AE-1EA1-437E-833E-7A72B5853391}" type="presParOf" srcId="{2BAEABC7-4A9C-4DA0-825E-04ADE2F5E4A5}" destId="{1472DC24-EABE-4750-97B3-34D214B2D182}" srcOrd="1" destOrd="0" presId="urn:microsoft.com/office/officeart/2005/8/layout/orgChart1"/>
    <dgm:cxn modelId="{EBEDFEEF-7E6E-4A11-B091-EADEB6007327}" type="presParOf" srcId="{1472DC24-EABE-4750-97B3-34D214B2D182}" destId="{28A776F9-64C8-41A9-8AC2-D7439A3D5A73}" srcOrd="0" destOrd="0" presId="urn:microsoft.com/office/officeart/2005/8/layout/orgChart1"/>
    <dgm:cxn modelId="{07BE6E35-041C-4D20-8CC7-A379BA74275B}" type="presParOf" srcId="{28A776F9-64C8-41A9-8AC2-D7439A3D5A73}" destId="{16EFEB53-344F-43E3-9C30-7AF435286A6D}" srcOrd="0" destOrd="0" presId="urn:microsoft.com/office/officeart/2005/8/layout/orgChart1"/>
    <dgm:cxn modelId="{C4D439EE-B4BF-481C-89F7-3C08C8A041CE}" type="presParOf" srcId="{28A776F9-64C8-41A9-8AC2-D7439A3D5A73}" destId="{7E85FEF6-738A-4B74-BF50-CD0A81A38EF7}" srcOrd="1" destOrd="0" presId="urn:microsoft.com/office/officeart/2005/8/layout/orgChart1"/>
    <dgm:cxn modelId="{19CC3D07-DBD4-42FC-8CDA-155C8C570D25}" type="presParOf" srcId="{1472DC24-EABE-4750-97B3-34D214B2D182}" destId="{AEA25D91-209A-43D2-8A5C-568EF7C9EFC6}" srcOrd="1" destOrd="0" presId="urn:microsoft.com/office/officeart/2005/8/layout/orgChart1"/>
    <dgm:cxn modelId="{E79E3C05-2588-41F5-8642-3FCAD00A0C32}" type="presParOf" srcId="{1472DC24-EABE-4750-97B3-34D214B2D182}" destId="{E62F554D-C41B-4072-A8E0-54A0326989AC}" srcOrd="2" destOrd="0" presId="urn:microsoft.com/office/officeart/2005/8/layout/orgChart1"/>
    <dgm:cxn modelId="{73A24DB8-8A2C-4EB8-AE9B-A551659B99D9}" type="presParOf" srcId="{2BAEABC7-4A9C-4DA0-825E-04ADE2F5E4A5}" destId="{BA4634E7-B44B-4E75-9AA1-6881A4E88EF2}" srcOrd="2" destOrd="0" presId="urn:microsoft.com/office/officeart/2005/8/layout/orgChart1"/>
    <dgm:cxn modelId="{5C6B1C95-5324-4D5D-8FB8-8EC765EFC34D}" type="presParOf" srcId="{2BAEABC7-4A9C-4DA0-825E-04ADE2F5E4A5}" destId="{0B246DE7-F983-46E7-AAF2-86127C4A8601}" srcOrd="3" destOrd="0" presId="urn:microsoft.com/office/officeart/2005/8/layout/orgChart1"/>
    <dgm:cxn modelId="{3EB4D621-919B-4D6F-8168-BAD54A43AD0D}" type="presParOf" srcId="{0B246DE7-F983-46E7-AAF2-86127C4A8601}" destId="{E1B04AEB-491A-46EA-8A0E-45EB15DC1631}" srcOrd="0" destOrd="0" presId="urn:microsoft.com/office/officeart/2005/8/layout/orgChart1"/>
    <dgm:cxn modelId="{EF3CDDDC-1F79-45E5-A27E-7D3B811B1668}" type="presParOf" srcId="{E1B04AEB-491A-46EA-8A0E-45EB15DC1631}" destId="{0307F430-36A6-408D-95AA-759248339679}" srcOrd="0" destOrd="0" presId="urn:microsoft.com/office/officeart/2005/8/layout/orgChart1"/>
    <dgm:cxn modelId="{55DCA8E4-A006-4838-8552-7DC53FAF006A}" type="presParOf" srcId="{E1B04AEB-491A-46EA-8A0E-45EB15DC1631}" destId="{60C5ED82-2963-4FE1-AF89-6ED354F74C12}" srcOrd="1" destOrd="0" presId="urn:microsoft.com/office/officeart/2005/8/layout/orgChart1"/>
    <dgm:cxn modelId="{F385A00C-5317-4B71-B22C-4F72C3453C3C}" type="presParOf" srcId="{0B246DE7-F983-46E7-AAF2-86127C4A8601}" destId="{D37F1925-C8F5-44AB-AADE-7FE3D73462FC}" srcOrd="1" destOrd="0" presId="urn:microsoft.com/office/officeart/2005/8/layout/orgChart1"/>
    <dgm:cxn modelId="{9EC1A6B8-BB3A-4DB4-B1CA-316FFE792C7E}" type="presParOf" srcId="{0B246DE7-F983-46E7-AAF2-86127C4A8601}" destId="{4306D234-771E-485C-A30D-5019D1E7CF0F}" srcOrd="2" destOrd="0" presId="urn:microsoft.com/office/officeart/2005/8/layout/orgChart1"/>
    <dgm:cxn modelId="{95D064DE-73A0-4136-978A-3928AB89A0BC}" type="presParOf" srcId="{2BAEABC7-4A9C-4DA0-825E-04ADE2F5E4A5}" destId="{F6F8881E-ED97-4ED8-8568-3B6E63CB8DD0}" srcOrd="4" destOrd="0" presId="urn:microsoft.com/office/officeart/2005/8/layout/orgChart1"/>
    <dgm:cxn modelId="{A9E52ED0-2166-4A0F-A695-7349EA3BD9F0}" type="presParOf" srcId="{2BAEABC7-4A9C-4DA0-825E-04ADE2F5E4A5}" destId="{769604DA-88CC-49CF-9141-16685F1E2A26}" srcOrd="5" destOrd="0" presId="urn:microsoft.com/office/officeart/2005/8/layout/orgChart1"/>
    <dgm:cxn modelId="{B76B0FF2-D5E4-4D6D-A79E-BF0B6307FBF5}" type="presParOf" srcId="{769604DA-88CC-49CF-9141-16685F1E2A26}" destId="{ED599D3C-F0CB-4F6A-B9E9-C4FF73FAB632}" srcOrd="0" destOrd="0" presId="urn:microsoft.com/office/officeart/2005/8/layout/orgChart1"/>
    <dgm:cxn modelId="{AE9A480D-3A77-44F6-A712-16F903854243}" type="presParOf" srcId="{ED599D3C-F0CB-4F6A-B9E9-C4FF73FAB632}" destId="{62196B9E-3B6E-4E41-93FA-054B5EC7C04F}" srcOrd="0" destOrd="0" presId="urn:microsoft.com/office/officeart/2005/8/layout/orgChart1"/>
    <dgm:cxn modelId="{70F8F717-97CD-4A7E-BAB7-9FD6F630B664}" type="presParOf" srcId="{ED599D3C-F0CB-4F6A-B9E9-C4FF73FAB632}" destId="{4966E627-14AC-485F-9221-8553BBF025A3}" srcOrd="1" destOrd="0" presId="urn:microsoft.com/office/officeart/2005/8/layout/orgChart1"/>
    <dgm:cxn modelId="{48EB56F6-8E30-4A0E-B489-68501869E9F5}" type="presParOf" srcId="{769604DA-88CC-49CF-9141-16685F1E2A26}" destId="{EB83A877-6DB3-4901-B43B-F8589EA1F8F2}" srcOrd="1" destOrd="0" presId="urn:microsoft.com/office/officeart/2005/8/layout/orgChart1"/>
    <dgm:cxn modelId="{24C3F52B-B722-4D55-BE4B-5C7FAAA6AE12}" type="presParOf" srcId="{769604DA-88CC-49CF-9141-16685F1E2A26}" destId="{D1D331FD-E8C7-4849-B5E7-8E65BFAD17DB}" srcOrd="2" destOrd="0" presId="urn:microsoft.com/office/officeart/2005/8/layout/orgChart1"/>
    <dgm:cxn modelId="{CD34A129-B346-46E4-BA66-4606224EABAC}" type="presParOf" srcId="{2BAEABC7-4A9C-4DA0-825E-04ADE2F5E4A5}" destId="{97285A80-3260-47DC-B169-4259CD5F4958}" srcOrd="6" destOrd="0" presId="urn:microsoft.com/office/officeart/2005/8/layout/orgChart1"/>
    <dgm:cxn modelId="{B80166C4-9B14-4F11-99C0-FB1A4A5AB1A0}" type="presParOf" srcId="{2BAEABC7-4A9C-4DA0-825E-04ADE2F5E4A5}" destId="{06486402-731E-41E1-A273-D251C6E2A93D}" srcOrd="7" destOrd="0" presId="urn:microsoft.com/office/officeart/2005/8/layout/orgChart1"/>
    <dgm:cxn modelId="{4E924364-92BF-46C0-BD9D-3FCE63971710}" type="presParOf" srcId="{06486402-731E-41E1-A273-D251C6E2A93D}" destId="{D4526FFD-6839-4D29-9E34-D00E4AB6E02D}" srcOrd="0" destOrd="0" presId="urn:microsoft.com/office/officeart/2005/8/layout/orgChart1"/>
    <dgm:cxn modelId="{991BB2EB-7774-4AEA-A79E-FF1ED0E1323E}" type="presParOf" srcId="{D4526FFD-6839-4D29-9E34-D00E4AB6E02D}" destId="{FC0720B4-583D-4EA0-A27A-B8F609056E9D}" srcOrd="0" destOrd="0" presId="urn:microsoft.com/office/officeart/2005/8/layout/orgChart1"/>
    <dgm:cxn modelId="{22697287-26EE-4624-A10D-2C2723356592}" type="presParOf" srcId="{D4526FFD-6839-4D29-9E34-D00E4AB6E02D}" destId="{1D0F0CA8-579A-4095-A406-02BBE6D8E912}" srcOrd="1" destOrd="0" presId="urn:microsoft.com/office/officeart/2005/8/layout/orgChart1"/>
    <dgm:cxn modelId="{457358C7-DA6E-4E99-BAA8-45A379C22F2A}" type="presParOf" srcId="{06486402-731E-41E1-A273-D251C6E2A93D}" destId="{07B17328-4190-4D02-B8DF-89A9EA953191}" srcOrd="1" destOrd="0" presId="urn:microsoft.com/office/officeart/2005/8/layout/orgChart1"/>
    <dgm:cxn modelId="{BB5D0F15-15CF-410F-BD46-D4085E8A3DE3}" type="presParOf" srcId="{06486402-731E-41E1-A273-D251C6E2A93D}" destId="{9B4E024C-7E0D-464F-ADCE-ED0160CAB7A4}" srcOrd="2" destOrd="0" presId="urn:microsoft.com/office/officeart/2005/8/layout/orgChart1"/>
    <dgm:cxn modelId="{0B2BEC3D-94BD-4D48-A179-56CAC2101F18}" type="presParOf" srcId="{AA2F0A6C-0975-4ECD-82CA-2FC75188E26A}" destId="{2F78B79B-F292-4AA6-920F-51EA45FF365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85A80-3260-47DC-B169-4259CD5F4958}">
      <dsp:nvSpPr>
        <dsp:cNvPr id="0" name=""/>
        <dsp:cNvSpPr/>
      </dsp:nvSpPr>
      <dsp:spPr>
        <a:xfrm>
          <a:off x="5257800" y="2081396"/>
          <a:ext cx="4169839" cy="582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467"/>
              </a:lnTo>
              <a:lnTo>
                <a:pt x="4169839" y="291467"/>
              </a:lnTo>
              <a:lnTo>
                <a:pt x="4169839" y="582934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F8881E-ED97-4ED8-8568-3B6E63CB8DD0}">
      <dsp:nvSpPr>
        <dsp:cNvPr id="0" name=""/>
        <dsp:cNvSpPr/>
      </dsp:nvSpPr>
      <dsp:spPr>
        <a:xfrm>
          <a:off x="5257800" y="2081396"/>
          <a:ext cx="1416724" cy="582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467"/>
              </a:lnTo>
              <a:lnTo>
                <a:pt x="1416724" y="291467"/>
              </a:lnTo>
              <a:lnTo>
                <a:pt x="1416724" y="582934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4634E7-B44B-4E75-9AA1-6881A4E88EF2}">
      <dsp:nvSpPr>
        <dsp:cNvPr id="0" name=""/>
        <dsp:cNvSpPr/>
      </dsp:nvSpPr>
      <dsp:spPr>
        <a:xfrm>
          <a:off x="3881242" y="2081396"/>
          <a:ext cx="1376557" cy="582934"/>
        </a:xfrm>
        <a:custGeom>
          <a:avLst/>
          <a:gdLst/>
          <a:ahLst/>
          <a:cxnLst/>
          <a:rect l="0" t="0" r="0" b="0"/>
          <a:pathLst>
            <a:path>
              <a:moveTo>
                <a:pt x="1376557" y="0"/>
              </a:moveTo>
              <a:lnTo>
                <a:pt x="1376557" y="291467"/>
              </a:lnTo>
              <a:lnTo>
                <a:pt x="0" y="291467"/>
              </a:lnTo>
              <a:lnTo>
                <a:pt x="0" y="582934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6CFD78-144B-4536-9065-D7C048EEE2F7}">
      <dsp:nvSpPr>
        <dsp:cNvPr id="0" name=""/>
        <dsp:cNvSpPr/>
      </dsp:nvSpPr>
      <dsp:spPr>
        <a:xfrm>
          <a:off x="1087960" y="2081396"/>
          <a:ext cx="4169839" cy="582934"/>
        </a:xfrm>
        <a:custGeom>
          <a:avLst/>
          <a:gdLst/>
          <a:ahLst/>
          <a:cxnLst/>
          <a:rect l="0" t="0" r="0" b="0"/>
          <a:pathLst>
            <a:path>
              <a:moveTo>
                <a:pt x="4169839" y="0"/>
              </a:moveTo>
              <a:lnTo>
                <a:pt x="4169839" y="291467"/>
              </a:lnTo>
              <a:lnTo>
                <a:pt x="0" y="291467"/>
              </a:lnTo>
              <a:lnTo>
                <a:pt x="0" y="582934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C4EDE-1F3F-4B27-8E9D-84C2743B6FB4}">
      <dsp:nvSpPr>
        <dsp:cNvPr id="0" name=""/>
        <dsp:cNvSpPr/>
      </dsp:nvSpPr>
      <dsp:spPr>
        <a:xfrm>
          <a:off x="3869861" y="693458"/>
          <a:ext cx="2775877" cy="1387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/>
            <a:t>ДИРЕКТОР </a:t>
          </a:r>
        </a:p>
      </dsp:txBody>
      <dsp:txXfrm>
        <a:off x="3869861" y="693458"/>
        <a:ext cx="2775877" cy="1387938"/>
      </dsp:txXfrm>
    </dsp:sp>
    <dsp:sp modelId="{16EFEB53-344F-43E3-9C30-7AF435286A6D}">
      <dsp:nvSpPr>
        <dsp:cNvPr id="0" name=""/>
        <dsp:cNvSpPr/>
      </dsp:nvSpPr>
      <dsp:spPr>
        <a:xfrm>
          <a:off x="2870" y="2664331"/>
          <a:ext cx="2170180" cy="1387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Младший разработчик</a:t>
          </a:r>
        </a:p>
      </dsp:txBody>
      <dsp:txXfrm>
        <a:off x="2870" y="2664331"/>
        <a:ext cx="2170180" cy="1387938"/>
      </dsp:txXfrm>
    </dsp:sp>
    <dsp:sp modelId="{0307F430-36A6-408D-95AA-759248339679}">
      <dsp:nvSpPr>
        <dsp:cNvPr id="0" name=""/>
        <dsp:cNvSpPr/>
      </dsp:nvSpPr>
      <dsp:spPr>
        <a:xfrm>
          <a:off x="2755985" y="2664331"/>
          <a:ext cx="2250514" cy="1387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b="0" i="0" kern="1200" dirty="0"/>
            <a:t>Аккаунт-менеджер</a:t>
          </a:r>
          <a:endParaRPr lang="ru-RU" sz="3100" kern="1200" dirty="0"/>
        </a:p>
      </dsp:txBody>
      <dsp:txXfrm>
        <a:off x="2755985" y="2664331"/>
        <a:ext cx="2250514" cy="1387938"/>
      </dsp:txXfrm>
    </dsp:sp>
    <dsp:sp modelId="{62196B9E-3B6E-4E41-93FA-054B5EC7C04F}">
      <dsp:nvSpPr>
        <dsp:cNvPr id="0" name=""/>
        <dsp:cNvSpPr/>
      </dsp:nvSpPr>
      <dsp:spPr>
        <a:xfrm>
          <a:off x="5589434" y="2664331"/>
          <a:ext cx="2170180" cy="1387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/>
            <a:t>Дизайнер</a:t>
          </a:r>
        </a:p>
      </dsp:txBody>
      <dsp:txXfrm>
        <a:off x="5589434" y="2664331"/>
        <a:ext cx="2170180" cy="1387938"/>
      </dsp:txXfrm>
    </dsp:sp>
    <dsp:sp modelId="{FC0720B4-583D-4EA0-A27A-B8F609056E9D}">
      <dsp:nvSpPr>
        <dsp:cNvPr id="0" name=""/>
        <dsp:cNvSpPr/>
      </dsp:nvSpPr>
      <dsp:spPr>
        <a:xfrm>
          <a:off x="8342548" y="2664331"/>
          <a:ext cx="2170180" cy="1387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/>
            <a:t>Старший разработчик</a:t>
          </a:r>
        </a:p>
      </dsp:txBody>
      <dsp:txXfrm>
        <a:off x="8342548" y="2664331"/>
        <a:ext cx="2170180" cy="13879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85A80-3260-47DC-B169-4259CD5F4958}">
      <dsp:nvSpPr>
        <dsp:cNvPr id="0" name=""/>
        <dsp:cNvSpPr/>
      </dsp:nvSpPr>
      <dsp:spPr>
        <a:xfrm>
          <a:off x="5257800" y="2081396"/>
          <a:ext cx="4169839" cy="582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467"/>
              </a:lnTo>
              <a:lnTo>
                <a:pt x="4169839" y="291467"/>
              </a:lnTo>
              <a:lnTo>
                <a:pt x="4169839" y="582934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F8881E-ED97-4ED8-8568-3B6E63CB8DD0}">
      <dsp:nvSpPr>
        <dsp:cNvPr id="0" name=""/>
        <dsp:cNvSpPr/>
      </dsp:nvSpPr>
      <dsp:spPr>
        <a:xfrm>
          <a:off x="5257800" y="2081396"/>
          <a:ext cx="1416724" cy="582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467"/>
              </a:lnTo>
              <a:lnTo>
                <a:pt x="1416724" y="291467"/>
              </a:lnTo>
              <a:lnTo>
                <a:pt x="1416724" y="582934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4634E7-B44B-4E75-9AA1-6881A4E88EF2}">
      <dsp:nvSpPr>
        <dsp:cNvPr id="0" name=""/>
        <dsp:cNvSpPr/>
      </dsp:nvSpPr>
      <dsp:spPr>
        <a:xfrm>
          <a:off x="3881242" y="2081396"/>
          <a:ext cx="1376557" cy="582934"/>
        </a:xfrm>
        <a:custGeom>
          <a:avLst/>
          <a:gdLst/>
          <a:ahLst/>
          <a:cxnLst/>
          <a:rect l="0" t="0" r="0" b="0"/>
          <a:pathLst>
            <a:path>
              <a:moveTo>
                <a:pt x="1376557" y="0"/>
              </a:moveTo>
              <a:lnTo>
                <a:pt x="1376557" y="291467"/>
              </a:lnTo>
              <a:lnTo>
                <a:pt x="0" y="291467"/>
              </a:lnTo>
              <a:lnTo>
                <a:pt x="0" y="582934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6CFD78-144B-4536-9065-D7C048EEE2F7}">
      <dsp:nvSpPr>
        <dsp:cNvPr id="0" name=""/>
        <dsp:cNvSpPr/>
      </dsp:nvSpPr>
      <dsp:spPr>
        <a:xfrm>
          <a:off x="1087960" y="2081396"/>
          <a:ext cx="4169839" cy="582934"/>
        </a:xfrm>
        <a:custGeom>
          <a:avLst/>
          <a:gdLst/>
          <a:ahLst/>
          <a:cxnLst/>
          <a:rect l="0" t="0" r="0" b="0"/>
          <a:pathLst>
            <a:path>
              <a:moveTo>
                <a:pt x="4169839" y="0"/>
              </a:moveTo>
              <a:lnTo>
                <a:pt x="4169839" y="291467"/>
              </a:lnTo>
              <a:lnTo>
                <a:pt x="0" y="291467"/>
              </a:lnTo>
              <a:lnTo>
                <a:pt x="0" y="582934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C4EDE-1F3F-4B27-8E9D-84C2743B6FB4}">
      <dsp:nvSpPr>
        <dsp:cNvPr id="0" name=""/>
        <dsp:cNvSpPr/>
      </dsp:nvSpPr>
      <dsp:spPr>
        <a:xfrm>
          <a:off x="3869861" y="693458"/>
          <a:ext cx="2775877" cy="1387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/>
            <a:t>ДИРЕКТОР </a:t>
          </a:r>
        </a:p>
      </dsp:txBody>
      <dsp:txXfrm>
        <a:off x="3869861" y="693458"/>
        <a:ext cx="2775877" cy="1387938"/>
      </dsp:txXfrm>
    </dsp:sp>
    <dsp:sp modelId="{16EFEB53-344F-43E3-9C30-7AF435286A6D}">
      <dsp:nvSpPr>
        <dsp:cNvPr id="0" name=""/>
        <dsp:cNvSpPr/>
      </dsp:nvSpPr>
      <dsp:spPr>
        <a:xfrm>
          <a:off x="2870" y="2664331"/>
          <a:ext cx="2170180" cy="1387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Младший разработчик</a:t>
          </a:r>
        </a:p>
      </dsp:txBody>
      <dsp:txXfrm>
        <a:off x="2870" y="2664331"/>
        <a:ext cx="2170180" cy="1387938"/>
      </dsp:txXfrm>
    </dsp:sp>
    <dsp:sp modelId="{0307F430-36A6-408D-95AA-759248339679}">
      <dsp:nvSpPr>
        <dsp:cNvPr id="0" name=""/>
        <dsp:cNvSpPr/>
      </dsp:nvSpPr>
      <dsp:spPr>
        <a:xfrm>
          <a:off x="2755985" y="2664331"/>
          <a:ext cx="2250514" cy="1387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b="0" i="0" kern="1200" dirty="0"/>
            <a:t>Аккаунт-менеджер</a:t>
          </a:r>
          <a:endParaRPr lang="ru-RU" sz="3100" kern="1200" dirty="0"/>
        </a:p>
      </dsp:txBody>
      <dsp:txXfrm>
        <a:off x="2755985" y="2664331"/>
        <a:ext cx="2250514" cy="1387938"/>
      </dsp:txXfrm>
    </dsp:sp>
    <dsp:sp modelId="{62196B9E-3B6E-4E41-93FA-054B5EC7C04F}">
      <dsp:nvSpPr>
        <dsp:cNvPr id="0" name=""/>
        <dsp:cNvSpPr/>
      </dsp:nvSpPr>
      <dsp:spPr>
        <a:xfrm>
          <a:off x="5589434" y="2664331"/>
          <a:ext cx="2170180" cy="1387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/>
            <a:t>Дизайнер</a:t>
          </a:r>
        </a:p>
      </dsp:txBody>
      <dsp:txXfrm>
        <a:off x="5589434" y="2664331"/>
        <a:ext cx="2170180" cy="1387938"/>
      </dsp:txXfrm>
    </dsp:sp>
    <dsp:sp modelId="{FC0720B4-583D-4EA0-A27A-B8F609056E9D}">
      <dsp:nvSpPr>
        <dsp:cNvPr id="0" name=""/>
        <dsp:cNvSpPr/>
      </dsp:nvSpPr>
      <dsp:spPr>
        <a:xfrm>
          <a:off x="8342548" y="2664331"/>
          <a:ext cx="2170180" cy="1387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/>
            <a:t>Старший разработчик</a:t>
          </a:r>
        </a:p>
      </dsp:txBody>
      <dsp:txXfrm>
        <a:off x="8342548" y="2664331"/>
        <a:ext cx="2170180" cy="1387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0525-22A3-47E6-9ABA-741E492A105A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2BA5-82AB-4632-9670-FD84694B3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09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0525-22A3-47E6-9ABA-741E492A105A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2BA5-82AB-4632-9670-FD84694B3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28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0525-22A3-47E6-9ABA-741E492A105A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2BA5-82AB-4632-9670-FD84694B3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5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0525-22A3-47E6-9ABA-741E492A105A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2BA5-82AB-4632-9670-FD84694B3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71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0525-22A3-47E6-9ABA-741E492A105A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2BA5-82AB-4632-9670-FD84694B3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3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0525-22A3-47E6-9ABA-741E492A105A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2BA5-82AB-4632-9670-FD84694B3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16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0525-22A3-47E6-9ABA-741E492A105A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2BA5-82AB-4632-9670-FD84694B3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11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0525-22A3-47E6-9ABA-741E492A105A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2BA5-82AB-4632-9670-FD84694B3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66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0525-22A3-47E6-9ABA-741E492A105A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2BA5-82AB-4632-9670-FD84694B3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41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0525-22A3-47E6-9ABA-741E492A105A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2BA5-82AB-4632-9670-FD84694B3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53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0525-22A3-47E6-9ABA-741E492A105A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2BA5-82AB-4632-9670-FD84694B3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6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20525-22A3-47E6-9ABA-741E492A105A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02BA5-82AB-4632-9670-FD84694B3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7759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DCCE6-B3DC-4E07-A6F1-21F5AE123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4063116"/>
          </a:xfrm>
        </p:spPr>
        <p:txBody>
          <a:bodyPr>
            <a:normAutofit/>
          </a:bodyPr>
          <a:lstStyle/>
          <a:p>
            <a:pPr marL="914400" marR="1148715" indent="-313055">
              <a:lnSpc>
                <a:spcPct val="115000"/>
              </a:lnSpc>
              <a:spcBef>
                <a:spcPts val="305"/>
              </a:spcBef>
              <a:spcAft>
                <a:spcPts val="0"/>
              </a:spcAft>
            </a:pPr>
            <a:r>
              <a:rPr lang="ru-RU" sz="1800" b="1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ПРОЕКТНАЯ РАБОТА</a:t>
            </a:r>
            <a:br>
              <a:rPr lang="ru-RU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b="1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ПРЕДМЕТУ ОСНОВЫ АЛГОРИТМИЗАЦИИ</a:t>
            </a:r>
            <a:br>
              <a:rPr lang="ru-RU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b="1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ТЕМУ</a:t>
            </a:r>
            <a:br>
              <a:rPr lang="ru-RU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ru-RU" sz="1800" b="1" kern="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АВТОМАТИЗАЦИЯ ПРОЦЕССОВ В ВЕБ-СТУДИИ</a:t>
            </a:r>
            <a:r>
              <a:rPr lang="ru-RU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br>
              <a:rPr lang="ru-RU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LOGO STUDIO</a:t>
            </a:r>
            <a:r>
              <a:rPr lang="ru-RU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8998BD-8354-4E48-80FF-D9136527F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902" y="5852160"/>
            <a:ext cx="11911054" cy="1005840"/>
          </a:xfrm>
        </p:spPr>
        <p:txBody>
          <a:bodyPr>
            <a:normAutofit/>
          </a:bodyPr>
          <a:lstStyle/>
          <a:p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 группы 721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Черкасова Александра</a:t>
            </a:r>
          </a:p>
        </p:txBody>
      </p:sp>
    </p:spTree>
    <p:extLst>
      <p:ext uri="{BB962C8B-B14F-4D97-AF65-F5344CB8AC3E}">
        <p14:creationId xmlns:p14="http://schemas.microsoft.com/office/powerpoint/2010/main" val="4224897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42031-628F-4A2E-86A2-51419FD5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DB8C12-7F7E-40AE-AE36-EF1C585E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998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42031-628F-4A2E-86A2-51419FD5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DB8C12-7F7E-40AE-AE36-EF1C585E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939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42031-628F-4A2E-86A2-51419FD5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DB8C12-7F7E-40AE-AE36-EF1C585E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816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DCCE6-B3DC-4E07-A6F1-21F5AE123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3428999"/>
          </a:xfrm>
        </p:spPr>
        <p:txBody>
          <a:bodyPr>
            <a:normAutofit/>
          </a:bodyPr>
          <a:lstStyle/>
          <a:p>
            <a:pPr marL="914400" marR="1148715" indent="-313055">
              <a:lnSpc>
                <a:spcPct val="115000"/>
              </a:lnSpc>
              <a:spcBef>
                <a:spcPts val="305"/>
              </a:spcBef>
              <a:spcAft>
                <a:spcPts val="0"/>
              </a:spcAft>
            </a:pPr>
            <a:r>
              <a:rPr lang="ru-RU" sz="3200" b="1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 проведения обследования</a:t>
            </a:r>
            <a:r>
              <a:rPr lang="en-US" sz="3200" b="1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8998BD-8354-4E48-80FF-D9136527F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939" y="3429000"/>
            <a:ext cx="9326880" cy="3429000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Наладить процессы разного плана в веб-студии путем внедрения автоматизации.</a:t>
            </a:r>
          </a:p>
        </p:txBody>
      </p:sp>
    </p:spTree>
    <p:extLst>
      <p:ext uri="{BB962C8B-B14F-4D97-AF65-F5344CB8AC3E}">
        <p14:creationId xmlns:p14="http://schemas.microsoft.com/office/powerpoint/2010/main" val="302285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42031-628F-4A2E-86A2-51419FD5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Деятельность веб-студии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DB8C12-7F7E-40AE-AE36-EF1C585E9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2511"/>
            <a:ext cx="10515600" cy="3974452"/>
          </a:xfrm>
        </p:spPr>
        <p:txBody>
          <a:bodyPr/>
          <a:lstStyle/>
          <a:p>
            <a:pPr marL="342900" lvl="0" indent="-342900" algn="ctr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сайтов для заказчиков и их поддержка.</a:t>
            </a:r>
          </a:p>
          <a:p>
            <a:pPr marL="342900" lvl="0" indent="-342900" algn="ctr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своих продуктов и их поддержка.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41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42031-628F-4A2E-86A2-51419FD5E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382" y="365125"/>
            <a:ext cx="9946418" cy="1325563"/>
          </a:xfrm>
        </p:spPr>
        <p:txBody>
          <a:bodyPr/>
          <a:lstStyle/>
          <a:p>
            <a:r>
              <a:rPr lang="ru-RU" dirty="0"/>
              <a:t>Организация процессов с заказчиком</a:t>
            </a:r>
            <a:r>
              <a:rPr lang="en-US" dirty="0"/>
              <a:t>: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B1758F2-13AF-449E-AA75-7C92D3F692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420372"/>
              </p:ext>
            </p:extLst>
          </p:nvPr>
        </p:nvGraphicFramePr>
        <p:xfrm>
          <a:off x="838200" y="1431235"/>
          <a:ext cx="10515600" cy="4745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E7F4CE64-1836-4323-8323-67418EE5A904}"/>
              </a:ext>
            </a:extLst>
          </p:cNvPr>
          <p:cNvCxnSpPr/>
          <p:nvPr/>
        </p:nvCxnSpPr>
        <p:spPr>
          <a:xfrm>
            <a:off x="5844209" y="4850296"/>
            <a:ext cx="5645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A39BEEB-6DFA-460C-ADC5-33885DDEE0A9}"/>
              </a:ext>
            </a:extLst>
          </p:cNvPr>
          <p:cNvCxnSpPr/>
          <p:nvPr/>
        </p:nvCxnSpPr>
        <p:spPr>
          <a:xfrm>
            <a:off x="8603311" y="4850296"/>
            <a:ext cx="5804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5737B34-9F67-425C-80C0-ACF6A87E1824}"/>
              </a:ext>
            </a:extLst>
          </p:cNvPr>
          <p:cNvSpPr/>
          <p:nvPr/>
        </p:nvSpPr>
        <p:spPr>
          <a:xfrm>
            <a:off x="1916265" y="2242268"/>
            <a:ext cx="1733384" cy="11867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100" dirty="0"/>
              <a:t>Заказчик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4FFA637D-8634-4F36-B2E3-CB45818C5056}"/>
              </a:ext>
            </a:extLst>
          </p:cNvPr>
          <p:cNvCxnSpPr/>
          <p:nvPr/>
        </p:nvCxnSpPr>
        <p:spPr>
          <a:xfrm>
            <a:off x="3403158" y="3429000"/>
            <a:ext cx="310101" cy="673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D820BB2B-B247-4210-84CD-76B51AF9FE7F}"/>
              </a:ext>
            </a:extLst>
          </p:cNvPr>
          <p:cNvCxnSpPr/>
          <p:nvPr/>
        </p:nvCxnSpPr>
        <p:spPr>
          <a:xfrm flipH="1" flipV="1">
            <a:off x="3649649" y="3228230"/>
            <a:ext cx="373711" cy="818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15E38238-1C57-4227-BEF4-305AE90CD84F}"/>
              </a:ext>
            </a:extLst>
          </p:cNvPr>
          <p:cNvCxnSpPr/>
          <p:nvPr/>
        </p:nvCxnSpPr>
        <p:spPr>
          <a:xfrm>
            <a:off x="10408257" y="5486400"/>
            <a:ext cx="0" cy="690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7524CE0E-0B9E-4BE9-A6D2-1B81303C975A}"/>
              </a:ext>
            </a:extLst>
          </p:cNvPr>
          <p:cNvCxnSpPr>
            <a:cxnSpLocks/>
          </p:cNvCxnSpPr>
          <p:nvPr/>
        </p:nvCxnSpPr>
        <p:spPr>
          <a:xfrm>
            <a:off x="1558456" y="6176963"/>
            <a:ext cx="884980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84899F85-2627-41FF-958D-7F2EF8E99A61}"/>
              </a:ext>
            </a:extLst>
          </p:cNvPr>
          <p:cNvCxnSpPr/>
          <p:nvPr/>
        </p:nvCxnSpPr>
        <p:spPr>
          <a:xfrm flipV="1">
            <a:off x="1558456" y="5486400"/>
            <a:ext cx="0" cy="690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8F054489-EDAD-47B3-A76E-427EF61C02A8}"/>
              </a:ext>
            </a:extLst>
          </p:cNvPr>
          <p:cNvCxnSpPr/>
          <p:nvPr/>
        </p:nvCxnSpPr>
        <p:spPr>
          <a:xfrm flipH="1">
            <a:off x="5844209" y="5160397"/>
            <a:ext cx="5645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639E687-038A-4B8E-A9FD-84A9C7BB3EDA}"/>
              </a:ext>
            </a:extLst>
          </p:cNvPr>
          <p:cNvCxnSpPr/>
          <p:nvPr/>
        </p:nvCxnSpPr>
        <p:spPr>
          <a:xfrm>
            <a:off x="1916265" y="5486400"/>
            <a:ext cx="0" cy="690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38B9913-476C-481D-9A95-775A8E6BAA20}"/>
              </a:ext>
            </a:extLst>
          </p:cNvPr>
          <p:cNvCxnSpPr/>
          <p:nvPr/>
        </p:nvCxnSpPr>
        <p:spPr>
          <a:xfrm flipV="1">
            <a:off x="10153816" y="5486400"/>
            <a:ext cx="0" cy="690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6053E371-F39E-4E28-BE4D-46C635E6BC30}"/>
              </a:ext>
            </a:extLst>
          </p:cNvPr>
          <p:cNvCxnSpPr/>
          <p:nvPr/>
        </p:nvCxnSpPr>
        <p:spPr>
          <a:xfrm>
            <a:off x="2727297" y="1697602"/>
            <a:ext cx="0" cy="54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7948B991-9187-4C89-AFF5-13B23D574440}"/>
              </a:ext>
            </a:extLst>
          </p:cNvPr>
          <p:cNvCxnSpPr/>
          <p:nvPr/>
        </p:nvCxnSpPr>
        <p:spPr>
          <a:xfrm>
            <a:off x="2727297" y="1690688"/>
            <a:ext cx="79513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B6D2BB62-6DAF-4F04-9BFC-73160AAF71C4}"/>
              </a:ext>
            </a:extLst>
          </p:cNvPr>
          <p:cNvCxnSpPr/>
          <p:nvPr/>
        </p:nvCxnSpPr>
        <p:spPr>
          <a:xfrm flipV="1">
            <a:off x="3132814" y="1697602"/>
            <a:ext cx="0" cy="54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18CB4B56-99D5-4B94-A445-72D626DD6189}"/>
              </a:ext>
            </a:extLst>
          </p:cNvPr>
          <p:cNvCxnSpPr/>
          <p:nvPr/>
        </p:nvCxnSpPr>
        <p:spPr>
          <a:xfrm>
            <a:off x="10678602" y="1697602"/>
            <a:ext cx="0" cy="2405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7701518D-1E2B-44B0-B5B7-68FF3AAA9CF0}"/>
              </a:ext>
            </a:extLst>
          </p:cNvPr>
          <p:cNvCxnSpPr/>
          <p:nvPr/>
        </p:nvCxnSpPr>
        <p:spPr>
          <a:xfrm flipV="1">
            <a:off x="10495722" y="1697602"/>
            <a:ext cx="0" cy="2405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23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42031-628F-4A2E-86A2-51419FD5E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ru-RU" dirty="0"/>
              <a:t>Организация процессов при разработке внутренних продуктов</a:t>
            </a:r>
            <a:r>
              <a:rPr lang="en-US" dirty="0"/>
              <a:t>: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B1758F2-13AF-449E-AA75-7C92D3F692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31235"/>
          <a:ext cx="10515600" cy="4745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E7F4CE64-1836-4323-8323-67418EE5A904}"/>
              </a:ext>
            </a:extLst>
          </p:cNvPr>
          <p:cNvCxnSpPr/>
          <p:nvPr/>
        </p:nvCxnSpPr>
        <p:spPr>
          <a:xfrm>
            <a:off x="5844209" y="4850296"/>
            <a:ext cx="5645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A39BEEB-6DFA-460C-ADC5-33885DDEE0A9}"/>
              </a:ext>
            </a:extLst>
          </p:cNvPr>
          <p:cNvCxnSpPr/>
          <p:nvPr/>
        </p:nvCxnSpPr>
        <p:spPr>
          <a:xfrm>
            <a:off x="8603311" y="4850296"/>
            <a:ext cx="5804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4FFA637D-8634-4F36-B2E3-CB45818C5056}"/>
              </a:ext>
            </a:extLst>
          </p:cNvPr>
          <p:cNvCxnSpPr>
            <a:cxnSpLocks/>
          </p:cNvCxnSpPr>
          <p:nvPr/>
        </p:nvCxnSpPr>
        <p:spPr>
          <a:xfrm flipH="1">
            <a:off x="3713259" y="3315694"/>
            <a:ext cx="954157" cy="787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D820BB2B-B247-4210-84CD-76B51AF9FE7F}"/>
              </a:ext>
            </a:extLst>
          </p:cNvPr>
          <p:cNvCxnSpPr>
            <a:cxnSpLocks/>
          </p:cNvCxnSpPr>
          <p:nvPr/>
        </p:nvCxnSpPr>
        <p:spPr>
          <a:xfrm flipV="1">
            <a:off x="4023361" y="3506525"/>
            <a:ext cx="644055" cy="540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15E38238-1C57-4227-BEF4-305AE90CD84F}"/>
              </a:ext>
            </a:extLst>
          </p:cNvPr>
          <p:cNvCxnSpPr/>
          <p:nvPr/>
        </p:nvCxnSpPr>
        <p:spPr>
          <a:xfrm>
            <a:off x="10408257" y="5486400"/>
            <a:ext cx="0" cy="690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7524CE0E-0B9E-4BE9-A6D2-1B81303C975A}"/>
              </a:ext>
            </a:extLst>
          </p:cNvPr>
          <p:cNvCxnSpPr>
            <a:cxnSpLocks/>
          </p:cNvCxnSpPr>
          <p:nvPr/>
        </p:nvCxnSpPr>
        <p:spPr>
          <a:xfrm>
            <a:off x="1558456" y="6176963"/>
            <a:ext cx="884980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84899F85-2627-41FF-958D-7F2EF8E99A61}"/>
              </a:ext>
            </a:extLst>
          </p:cNvPr>
          <p:cNvCxnSpPr/>
          <p:nvPr/>
        </p:nvCxnSpPr>
        <p:spPr>
          <a:xfrm flipV="1">
            <a:off x="1558456" y="5486400"/>
            <a:ext cx="0" cy="690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8F054489-EDAD-47B3-A76E-427EF61C02A8}"/>
              </a:ext>
            </a:extLst>
          </p:cNvPr>
          <p:cNvCxnSpPr/>
          <p:nvPr/>
        </p:nvCxnSpPr>
        <p:spPr>
          <a:xfrm flipH="1">
            <a:off x="5844209" y="5160397"/>
            <a:ext cx="5645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639E687-038A-4B8E-A9FD-84A9C7BB3EDA}"/>
              </a:ext>
            </a:extLst>
          </p:cNvPr>
          <p:cNvCxnSpPr/>
          <p:nvPr/>
        </p:nvCxnSpPr>
        <p:spPr>
          <a:xfrm>
            <a:off x="1916265" y="5486400"/>
            <a:ext cx="0" cy="690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38B9913-476C-481D-9A95-775A8E6BAA20}"/>
              </a:ext>
            </a:extLst>
          </p:cNvPr>
          <p:cNvCxnSpPr/>
          <p:nvPr/>
        </p:nvCxnSpPr>
        <p:spPr>
          <a:xfrm flipV="1">
            <a:off x="10153816" y="5486400"/>
            <a:ext cx="0" cy="690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6053E371-F39E-4E28-BE4D-46C635E6BC30}"/>
              </a:ext>
            </a:extLst>
          </p:cNvPr>
          <p:cNvCxnSpPr>
            <a:cxnSpLocks/>
          </p:cNvCxnSpPr>
          <p:nvPr/>
        </p:nvCxnSpPr>
        <p:spPr>
          <a:xfrm flipH="1">
            <a:off x="7490131" y="1697602"/>
            <a:ext cx="3188470" cy="576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B6D2BB62-6DAF-4F04-9BFC-73160AAF71C4}"/>
              </a:ext>
            </a:extLst>
          </p:cNvPr>
          <p:cNvCxnSpPr>
            <a:cxnSpLocks/>
          </p:cNvCxnSpPr>
          <p:nvPr/>
        </p:nvCxnSpPr>
        <p:spPr>
          <a:xfrm flipV="1">
            <a:off x="7490129" y="1773142"/>
            <a:ext cx="2822714" cy="85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18CB4B56-99D5-4B94-A445-72D626DD6189}"/>
              </a:ext>
            </a:extLst>
          </p:cNvPr>
          <p:cNvCxnSpPr/>
          <p:nvPr/>
        </p:nvCxnSpPr>
        <p:spPr>
          <a:xfrm>
            <a:off x="10678602" y="1697602"/>
            <a:ext cx="0" cy="2405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7701518D-1E2B-44B0-B5B7-68FF3AAA9CF0}"/>
              </a:ext>
            </a:extLst>
          </p:cNvPr>
          <p:cNvCxnSpPr>
            <a:cxnSpLocks/>
          </p:cNvCxnSpPr>
          <p:nvPr/>
        </p:nvCxnSpPr>
        <p:spPr>
          <a:xfrm flipV="1">
            <a:off x="10495722" y="1697602"/>
            <a:ext cx="0" cy="2405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33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42031-628F-4A2E-86A2-51419FD5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Описание текущего уровня автоматизации и принятая учетная политика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DB8C12-7F7E-40AE-AE36-EF1C585E9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0949"/>
            <a:ext cx="10515600" cy="404601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Ни один из процессов в веб-студии не автоматизирован. Все процессы выполняются вручную.</a:t>
            </a:r>
          </a:p>
          <a:p>
            <a:pPr algn="ctr"/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веб-студии нет принятых учетных политик. Всё проходит неформально.</a:t>
            </a:r>
          </a:p>
        </p:txBody>
      </p:sp>
    </p:spTree>
    <p:extLst>
      <p:ext uri="{BB962C8B-B14F-4D97-AF65-F5344CB8AC3E}">
        <p14:creationId xmlns:p14="http://schemas.microsoft.com/office/powerpoint/2010/main" val="163709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42031-628F-4A2E-86A2-51419FD5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DB8C12-7F7E-40AE-AE36-EF1C585E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04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42031-628F-4A2E-86A2-51419FD5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DB8C12-7F7E-40AE-AE36-EF1C585E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17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42031-628F-4A2E-86A2-51419FD5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DB8C12-7F7E-40AE-AE36-EF1C585E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232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122</Words>
  <Application>Microsoft Office PowerPoint</Application>
  <PresentationFormat>Широкоэкранный</PresentationFormat>
  <Paragraphs>24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Times New Roman</vt:lpstr>
      <vt:lpstr>Office Theme</vt:lpstr>
      <vt:lpstr>ПРОЕКТНАЯ РАБОТА ПО ПРЕДМЕТУ ОСНОВЫ АЛГОРИТМИЗАЦИИ НА ТЕМУ «АВТОМАТИЗАЦИЯ ПРОЦЕССОВ В ВЕБ-СТУДИИ» «LOGO STUDIO»</vt:lpstr>
      <vt:lpstr>Цель проведения обследования:</vt:lpstr>
      <vt:lpstr>Деятельность веб-студии:</vt:lpstr>
      <vt:lpstr>Организация процессов с заказчиком:</vt:lpstr>
      <vt:lpstr>Организация процессов при разработке внутренних продуктов:</vt:lpstr>
      <vt:lpstr>Описание текущего уровня автоматизации и принятая учетная политика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РАБОТА ПО ПРЕДМЕТУ ОСНОВЫ АЛГОРИТМИЗАЦИИ НА ТЕМУ «АВТОМАТИЗАЦИЯ ПРОЦЕССОВ В ВЕБ-СТУДИИ» «LOGO STUDIO»</dc:title>
  <dc:creator>student</dc:creator>
  <cp:lastModifiedBy>student</cp:lastModifiedBy>
  <cp:revision>2</cp:revision>
  <dcterms:created xsi:type="dcterms:W3CDTF">2022-06-22T04:05:26Z</dcterms:created>
  <dcterms:modified xsi:type="dcterms:W3CDTF">2022-06-22T05:24:22Z</dcterms:modified>
</cp:coreProperties>
</file>