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7" r:id="rId3"/>
    <p:sldId id="282" r:id="rId4"/>
    <p:sldId id="278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B183-B3B1-A3E1-916D-0FD8A0449860}" v="360" dt="2022-07-18T17:04:16.822"/>
    <p1510:client id="{42BFFFB9-4838-F3DC-F487-B758BE47227B}" v="278" dt="2022-07-18T15:22:05.381"/>
    <p1510:client id="{EC5403E9-B147-EECE-1201-ECC082FCD565}" v="1003" dt="2022-07-18T16:14:2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775F-17B1-49E0-BFF2-62C55491F52D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337B-FE94-4F26-A8DE-3D9EE8FE0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7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9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CD46-5ECE-F896-BD48-0EDCDDD9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8E4F0-12C8-24DB-B406-E986F861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631C9-7385-3929-5071-FBA2F31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8AA96-D0BC-FA16-74B4-E819AD9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2DBB3-05B6-1D31-CC8A-0E5D45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6873-ADD4-AFC1-9144-E64DD50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A2BD7-0AC0-D98E-F212-96ED93A7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A8A6-AEFF-0EE7-ED94-1F9BB5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E5878-D5C2-EFAC-1AED-01E944F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70BF5-FBA1-2CF4-A23A-822A58E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1A52D-ED06-55F3-B33B-8CC41F56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CC8CF-AE75-0BE0-ADCF-F9A6615F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619E9-7389-8C57-6BBC-FA3D847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C4C27-C5AD-19A5-ED8E-A51E8CB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75F8-B3C2-E3D9-1F6A-64DF68A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0506-D212-76B0-78E0-4E20CFA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6DD3F-EE46-F3EC-5704-FBA51920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0F4FC-8BDC-E165-CA31-DE5A9A8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7679-B6F2-2799-0356-2CD4FE78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DC18C-36A4-5A99-14B4-1344668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205E-544E-A678-8E50-26365D77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DAF78-101A-1B47-F403-111EFC10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AC803-EAE3-09FD-9921-EECA9199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D8479-E6E8-CD45-0740-251714D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39A2-3D15-3720-CFCE-0FF259E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190-10A4-670C-ECD9-20C97A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6614-5BE4-4041-799E-75EEE1D1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D54B-793A-6F38-ECB7-4A5099F9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F4484-9F11-B524-B151-CAD709AA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E678E-B136-D7F9-6FB5-5F8DAAB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7F5A-C15A-E706-6577-9517A56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EA96-EB1B-4588-DBDC-396DCEB3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18236-110A-0E0A-7A82-5244B488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35C38-DBEF-610A-2CCC-5CEA8D77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A7ADD-3D02-EECA-C2C1-C8533539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2CDDA-EFE8-CFBD-A7EC-B589D643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F9F4D-2FB9-F1BC-4A9F-A7107CE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E3371-E81A-CC5B-DB11-36DCF088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892F25-3925-E8E3-9916-D53D1F0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9494-CC55-867B-89F5-945E9FA5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1B8E0-6A8C-380F-20F4-0835BBD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74C13-8473-FE99-B679-F80451F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A63F8-1FAA-4A62-38C6-4DDD4CA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B9F29-8AFB-87D1-D295-1B13086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D4AB4-3B37-6E14-343B-27A739E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2A248-5193-BDAB-3E58-5036884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D01D-4333-8169-A3DA-BE3BFE26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455F4-0F9C-F51D-78A9-E87AAE9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318FE-C6A4-C6DD-8EE2-004DCF29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0F702-1DCE-DD20-18C0-ECE9048C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0B12D-317E-3992-C40E-26A988C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26DDF-35D9-D7F1-73E3-ABF695D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97-464A-7C05-1017-6030D5B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69804-5CB9-3B44-00C5-4EE570C2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E6CD-9BF3-FB35-1BD0-60D144E8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2EADD-DB20-4FF1-C2F2-B611D4A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F0A0-33AE-EC16-17AE-39E339DB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35EB7-9C68-0E6C-E056-FB663E4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F0EC9-4835-F19E-5CC4-B3D89AA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929DF-ED80-C7FB-42F0-761F8CBE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D8DC1-010D-C6C9-8F8D-89F07B92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8A7B7-AA1B-9AAF-AB25-5CDD4EF4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ACD9D-CF04-78E7-4535-B13468F0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27986"/>
            <a:ext cx="3497689" cy="5197411"/>
            <a:chOff x="493485" y="740963"/>
            <a:chExt cx="3497689" cy="51974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40963"/>
              <a:ext cx="3497689" cy="3064307"/>
              <a:chOff x="493485" y="1205990"/>
              <a:chExt cx="3497689" cy="30643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05990"/>
                <a:ext cx="3497689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000" err="1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ea typeface="+mn-lt"/>
                    <a:cs typeface="+mn-lt"/>
                  </a:rPr>
                  <a:t>하계인턴</a:t>
                </a:r>
                <a:endParaRPr lang="ko-KR" altLang="en-US" err="1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184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214674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5</a:t>
                </a:r>
                <a:r>
                  <a:rPr 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주차</a:t>
                </a:r>
                <a:endParaRPr lang="ko-KR" dirty="0">
                  <a:ea typeface="+mn-lt"/>
                  <a:cs typeface="+mn-lt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1470274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LPI 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레이더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, SNR</a:t>
              </a:r>
              <a:endPara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212765"/>
              <a:ext cx="2038988" cy="725609"/>
              <a:chOff x="536696" y="5516448"/>
              <a:chExt cx="2038988" cy="72560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51644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정석현</a:t>
                </a:r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3A3B7E-D5DE-416A-815E-A6B9D0A608A6}"/>
                  </a:ext>
                </a:extLst>
              </p:cNvPr>
              <p:cNvSpPr/>
              <p:nvPr/>
            </p:nvSpPr>
            <p:spPr>
              <a:xfrm>
                <a:off x="2390953" y="5980447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LPI</a:t>
            </a:r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레이더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04C5E-FF0C-57C9-402E-9B0B6D7D5A8F}"/>
              </a:ext>
            </a:extLst>
          </p:cNvPr>
          <p:cNvSpPr txBox="1"/>
          <p:nvPr/>
        </p:nvSpPr>
        <p:spPr>
          <a:xfrm>
            <a:off x="1630142" y="5114050"/>
            <a:ext cx="89317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LPI </a:t>
            </a:r>
            <a:r>
              <a:rPr lang="ko-KR" altLang="en-US" dirty="0"/>
              <a:t>레이더는 전자전장비에 의해 </a:t>
            </a:r>
            <a:r>
              <a:rPr lang="ko-KR" altLang="en-US" dirty="0" err="1"/>
              <a:t>피탐되는</a:t>
            </a:r>
            <a:r>
              <a:rPr lang="ko-KR" altLang="en-US" dirty="0"/>
              <a:t> 확률을 줄이면서 탐지거리를 보장하기 위해 송신출력</a:t>
            </a:r>
            <a:r>
              <a:rPr lang="en-US" altLang="ko-KR" dirty="0"/>
              <a:t>, 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안테나 특성</a:t>
            </a:r>
            <a:r>
              <a:rPr lang="en-US" altLang="ko-KR" dirty="0"/>
              <a:t>, </a:t>
            </a:r>
            <a:r>
              <a:rPr lang="ko-KR" altLang="en-US" dirty="0"/>
              <a:t>송신 주파수</a:t>
            </a:r>
            <a:r>
              <a:rPr lang="en-US" altLang="ko-KR" dirty="0"/>
              <a:t>, </a:t>
            </a:r>
            <a:r>
              <a:rPr lang="ko-KR" altLang="en-US" dirty="0"/>
              <a:t>수신감도</a:t>
            </a:r>
            <a:r>
              <a:rPr lang="en-US" altLang="ko-KR" dirty="0"/>
              <a:t>, </a:t>
            </a:r>
            <a:r>
              <a:rPr lang="ko-KR" altLang="en-US" dirty="0"/>
              <a:t>시스템 내 처리이득 등을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A8276-CECB-E23A-BF4D-E3A41877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71" y="1941244"/>
            <a:ext cx="3096652" cy="26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2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SNR</a:t>
            </a:r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의 정의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605BB2-145C-D1A3-AB02-0EC08C917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7217" r="196" b="38642"/>
          <a:stretch/>
        </p:blipFill>
        <p:spPr>
          <a:xfrm>
            <a:off x="2125305" y="1935383"/>
            <a:ext cx="7941385" cy="2647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04C5E-FF0C-57C9-402E-9B0B6D7D5A8F}"/>
              </a:ext>
            </a:extLst>
          </p:cNvPr>
          <p:cNvSpPr txBox="1"/>
          <p:nvPr/>
        </p:nvSpPr>
        <p:spPr>
          <a:xfrm>
            <a:off x="1757311" y="5114624"/>
            <a:ext cx="86773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일정 세력의 신호가 </a:t>
            </a:r>
            <a:r>
              <a:rPr lang="ko-KR" altLang="en-US" dirty="0" err="1"/>
              <a:t>수신측에</a:t>
            </a:r>
            <a:r>
              <a:rPr lang="ko-KR" altLang="en-US" dirty="0"/>
              <a:t> 도착하여 나타난 신호전력 대 잡음전력 간의 비율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잡음이 신호에 대한 영향을 정량적으로 나타낸 척도</a:t>
            </a:r>
          </a:p>
        </p:txBody>
      </p:sp>
    </p:spTree>
    <p:extLst>
      <p:ext uri="{BB962C8B-B14F-4D97-AF65-F5344CB8AC3E}">
        <p14:creationId xmlns:p14="http://schemas.microsoft.com/office/powerpoint/2010/main" val="39406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SNR </a:t>
            </a:r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표현식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9BD77-03E8-7FB7-9A11-541681D0CA0E}"/>
              </a:ext>
            </a:extLst>
          </p:cNvPr>
          <p:cNvSpPr txBox="1"/>
          <p:nvPr/>
        </p:nvSpPr>
        <p:spPr>
          <a:xfrm>
            <a:off x="1111043" y="3749322"/>
            <a:ext cx="99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 : </a:t>
            </a:r>
            <a:r>
              <a:rPr lang="ko-KR" altLang="en-US" dirty="0"/>
              <a:t>평균 신호 전력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46298-9444-F8A8-CF2A-51DB41DC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90" y="1794546"/>
            <a:ext cx="4988010" cy="1569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26129-9CBA-8408-A465-9FD3792FAFD4}"/>
              </a:ext>
            </a:extLst>
          </p:cNvPr>
          <p:cNvSpPr txBox="1"/>
          <p:nvPr/>
        </p:nvSpPr>
        <p:spPr>
          <a:xfrm>
            <a:off x="1111043" y="5078968"/>
            <a:ext cx="99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 : </a:t>
            </a:r>
            <a:r>
              <a:rPr lang="ko-KR" altLang="en-US" dirty="0"/>
              <a:t>평균 잡음 전력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E49481-8AFF-D1B6-343E-30D701AF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89" y="4113545"/>
            <a:ext cx="2748825" cy="532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47F49C-117B-3F80-A24C-0C09E660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225" y="5438082"/>
            <a:ext cx="280395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대략적인 </a:t>
            </a:r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SNR </a:t>
            </a:r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값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9BD77-03E8-7FB7-9A11-541681D0CA0E}"/>
              </a:ext>
            </a:extLst>
          </p:cNvPr>
          <p:cNvSpPr txBox="1"/>
          <p:nvPr/>
        </p:nvSpPr>
        <p:spPr>
          <a:xfrm>
            <a:off x="1111043" y="2164638"/>
            <a:ext cx="9969914" cy="358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통상</a:t>
            </a:r>
            <a:r>
              <a:rPr lang="en-US" altLang="ko-KR" sz="2800" dirty="0"/>
              <a:t>, </a:t>
            </a:r>
            <a:r>
              <a:rPr lang="ko-KR" altLang="en-US" sz="2800" dirty="0"/>
              <a:t>무선 수신기 입력단에서 수신되는 </a:t>
            </a:r>
            <a:r>
              <a:rPr lang="en-US" altLang="ko-KR" sz="2800" dirty="0"/>
              <a:t>SNR </a:t>
            </a:r>
            <a:r>
              <a:rPr lang="ko-KR" altLang="en-US" sz="2800" dirty="0"/>
              <a:t>값은</a:t>
            </a:r>
            <a:r>
              <a:rPr lang="en-US" altLang="ko-KR" sz="2800" dirty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대략 </a:t>
            </a:r>
            <a:r>
              <a:rPr lang="en-US" altLang="ko-KR" sz="2000" dirty="0"/>
              <a:t>3 ~ 20 dB </a:t>
            </a:r>
            <a:r>
              <a:rPr lang="ko-KR" altLang="en-US" sz="2000" dirty="0"/>
              <a:t>정도로 미약함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필요한 </a:t>
            </a:r>
            <a:r>
              <a:rPr lang="en-US" altLang="ko-KR" sz="2800" dirty="0"/>
              <a:t>SNR </a:t>
            </a:r>
            <a:r>
              <a:rPr lang="ko-KR" altLang="en-US" sz="2800" dirty="0"/>
              <a:t>수준은</a:t>
            </a:r>
            <a:r>
              <a:rPr lang="en-US" altLang="ko-KR" sz="2800" dirty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아날로그 음성 신호 </a:t>
            </a:r>
            <a:r>
              <a:rPr lang="en-US" altLang="ko-KR" sz="2000" dirty="0"/>
              <a:t>: 40 dB 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아날로그 비디오 신호 </a:t>
            </a:r>
            <a:r>
              <a:rPr lang="en-US" altLang="ko-KR" sz="2000" dirty="0"/>
              <a:t>: 45 dB 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디지털 신호 </a:t>
            </a:r>
            <a:r>
              <a:rPr lang="en-US" altLang="ko-KR" sz="2000" dirty="0"/>
              <a:t>: ~ 15 dB</a:t>
            </a:r>
          </a:p>
        </p:txBody>
      </p:sp>
    </p:spTree>
    <p:extLst>
      <p:ext uri="{BB962C8B-B14F-4D97-AF65-F5344CB8AC3E}">
        <p14:creationId xmlns:p14="http://schemas.microsoft.com/office/powerpoint/2010/main" val="29914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SNR </a:t>
            </a:r>
            <a:r>
              <a:rPr lang="ko-KR" alt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응용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9BD77-03E8-7FB7-9A11-541681D0CA0E}"/>
              </a:ext>
            </a:extLst>
          </p:cNvPr>
          <p:cNvSpPr txBox="1"/>
          <p:nvPr/>
        </p:nvSpPr>
        <p:spPr>
          <a:xfrm>
            <a:off x="1107990" y="2131817"/>
            <a:ext cx="9969914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주로</a:t>
            </a:r>
            <a:r>
              <a:rPr lang="en-US" altLang="ko-KR" sz="2800" dirty="0"/>
              <a:t> </a:t>
            </a:r>
            <a:r>
              <a:rPr lang="ko-KR" altLang="en-US" sz="2800" dirty="0"/>
              <a:t>아날로그 신호 레벨 등의 질을 평가 및 설계할 때 많이 사용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시스템 </a:t>
            </a:r>
            <a:r>
              <a:rPr lang="ko-KR" altLang="en-US" sz="2800" dirty="0" err="1"/>
              <a:t>설계시</a:t>
            </a:r>
            <a:r>
              <a:rPr lang="ko-KR" altLang="en-US" sz="2800" dirty="0"/>
              <a:t> 정해진 </a:t>
            </a:r>
            <a:r>
              <a:rPr lang="en-US" altLang="ko-KR" sz="2800" dirty="0"/>
              <a:t>SNR dB </a:t>
            </a:r>
            <a:r>
              <a:rPr lang="ko-KR" altLang="en-US" sz="2800" dirty="0"/>
              <a:t>를 얻는데 필요한 수신 신호 전력의 확보에 관심을 갖음</a:t>
            </a:r>
          </a:p>
        </p:txBody>
      </p:sp>
    </p:spTree>
    <p:extLst>
      <p:ext uri="{BB962C8B-B14F-4D97-AF65-F5344CB8AC3E}">
        <p14:creationId xmlns:p14="http://schemas.microsoft.com/office/powerpoint/2010/main" val="30821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173</Words>
  <Application>Microsoft Office PowerPoint</Application>
  <PresentationFormat>와이드스크린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한수원 한돋움OTF Bold</vt:lpstr>
      <vt:lpstr>한수원 한울림OTF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ccc</dc:creator>
  <cp:lastModifiedBy>정석현</cp:lastModifiedBy>
  <cp:revision>122</cp:revision>
  <dcterms:created xsi:type="dcterms:W3CDTF">2022-05-29T16:17:52Z</dcterms:created>
  <dcterms:modified xsi:type="dcterms:W3CDTF">2022-08-18T20:27:33Z</dcterms:modified>
</cp:coreProperties>
</file>