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77" r:id="rId3"/>
    <p:sldId id="282" r:id="rId4"/>
    <p:sldId id="285" r:id="rId5"/>
    <p:sldId id="288" r:id="rId6"/>
    <p:sldId id="283" r:id="rId7"/>
    <p:sldId id="287" r:id="rId8"/>
    <p:sldId id="284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4B183-B3B1-A3E1-916D-0FD8A0449860}" v="360" dt="2022-07-18T17:04:16.822"/>
    <p1510:client id="{42BFFFB9-4838-F3DC-F487-B758BE47227B}" v="278" dt="2022-07-18T15:22:05.381"/>
    <p1510:client id="{EC5403E9-B147-EECE-1201-ECC082FCD565}" v="1003" dt="2022-07-18T16:14:2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775F-17B1-49E0-BFF2-62C55491F52D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C337B-FE94-4F26-A8DE-3D9EE8FE0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7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9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1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2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2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4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5CD46-5ECE-F896-BD48-0EDCDDD98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8E4F0-12C8-24DB-B406-E986F861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631C9-7385-3929-5071-FBA2F31D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8AA96-D0BC-FA16-74B4-E819AD9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2DBB3-05B6-1D31-CC8A-0E5D458B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56873-ADD4-AFC1-9144-E64DD500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A2BD7-0AC0-D98E-F212-96ED93A7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A8A6-AEFF-0EE7-ED94-1F9BB50E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E5878-D5C2-EFAC-1AED-01E944F8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70BF5-FBA1-2CF4-A23A-822A58E7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1A52D-ED06-55F3-B33B-8CC41F56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CC8CF-AE75-0BE0-ADCF-F9A6615FA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619E9-7389-8C57-6BBC-FA3D8472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C4C27-C5AD-19A5-ED8E-A51E8CB5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D75F8-B3C2-E3D9-1F6A-64DF68AB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0506-D212-76B0-78E0-4E20CFAC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6DD3F-EE46-F3EC-5704-FBA51920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0F4FC-8BDC-E165-CA31-DE5A9A8E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47679-B6F2-2799-0356-2CD4FE78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DC18C-36A4-5A99-14B4-1344668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205E-544E-A678-8E50-26365D77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DAF78-101A-1B47-F403-111EFC10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AC803-EAE3-09FD-9921-EECA9199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D8479-E6E8-CD45-0740-251714D0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C39A2-3D15-3720-CFCE-0FF259E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0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F190-10A4-670C-ECD9-20C97A4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6614-5BE4-4041-799E-75EEE1D1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DD54B-793A-6F38-ECB7-4A5099F9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F4484-9F11-B524-B151-CAD709AA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E678E-B136-D7F9-6FB5-5F8DAABA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D7F5A-C15A-E706-6577-9517A562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0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EA96-EB1B-4588-DBDC-396DCEB3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18236-110A-0E0A-7A82-5244B488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35C38-DBEF-610A-2CCC-5CEA8D775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A7ADD-3D02-EECA-C2C1-C8533539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2CDDA-EFE8-CFBD-A7EC-B589D643B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F9F4D-2FB9-F1BC-4A9F-A7107CEB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E3371-E81A-CC5B-DB11-36DCF088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892F25-3925-E8E3-9916-D53D1F0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D9494-CC55-867B-89F5-945E9FA5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1B8E0-6A8C-380F-20F4-0835BBD9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74C13-8473-FE99-B679-F80451F1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5A63F8-1FAA-4A62-38C6-4DDD4CA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B9F29-8AFB-87D1-D295-1B13086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ED4AB4-3B37-6E14-343B-27A739E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2A248-5193-BDAB-3E58-50368849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CD01D-4333-8169-A3DA-BE3BFE26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455F4-0F9C-F51D-78A9-E87AAE99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318FE-C6A4-C6DD-8EE2-004DCF29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0F702-1DCE-DD20-18C0-ECE9048C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0B12D-317E-3992-C40E-26A988C2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26DDF-35D9-D7F1-73E3-ABF695DA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8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F3697-464A-7C05-1017-6030D5BB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69804-5CB9-3B44-00C5-4EE570C29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0E6CD-9BF3-FB35-1BD0-60D144E8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2EADD-DB20-4FF1-C2F2-B611D4A1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FF0A0-33AE-EC16-17AE-39E339DB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35EB7-9C68-0E6C-E056-FB663E4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F0EC9-4835-F19E-5CC4-B3D89AA1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929DF-ED80-C7FB-42F0-761F8CBE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D8DC1-010D-C6C9-8F8D-89F07B923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C1BD-6723-4058-BCA2-8087FA6E255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8A7B7-AA1B-9AAF-AB25-5CDD4EF46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ACD9D-CF04-78E7-4535-B13468F0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5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FC78486-1347-4014-891D-8EFEC00DAE66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14B371AF-86FE-4920-8C24-2A9EADA1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D82E8A-8958-4BAA-9FFF-66763F74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3F08DF4-9D23-492F-BC56-216F14A4176A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E3C200F-E9BC-45FB-870C-795A4B20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39938805-24E2-48B7-B83E-57A410C9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27986"/>
            <a:ext cx="3497689" cy="5197411"/>
            <a:chOff x="493485" y="740963"/>
            <a:chExt cx="3497689" cy="519741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40963"/>
              <a:ext cx="3497689" cy="3064307"/>
              <a:chOff x="493485" y="1205990"/>
              <a:chExt cx="3497689" cy="306430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05990"/>
                <a:ext cx="3497689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6000" err="1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ea typeface="+mn-lt"/>
                    <a:cs typeface="+mn-lt"/>
                  </a:rPr>
                  <a:t>하계인턴</a:t>
                </a:r>
                <a:endParaRPr lang="ko-KR" altLang="en-US" err="1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1847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2146742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altLang="ko-KR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+mn-lt"/>
                    <a:cs typeface="+mn-lt"/>
                  </a:rPr>
                  <a:t>6</a:t>
                </a:r>
                <a:r>
                  <a:rPr lang="ko-KR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+mn-lt"/>
                    <a:cs typeface="+mn-lt"/>
                  </a:rPr>
                  <a:t>주차</a:t>
                </a:r>
                <a:endParaRPr lang="ko-KR" dirty="0">
                  <a:ea typeface="+mn-lt"/>
                  <a:cs typeface="+mn-lt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4474445"/>
              <a:ext cx="1063112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LPI </a:t>
              </a:r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레이더</a:t>
              </a:r>
              <a:endPara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63D74F-6B5C-4CDD-8D10-9AF108F85859}"/>
                </a:ext>
              </a:extLst>
            </p:cNvPr>
            <p:cNvGrpSpPr/>
            <p:nvPr/>
          </p:nvGrpSpPr>
          <p:grpSpPr>
            <a:xfrm>
              <a:off x="536696" y="5212765"/>
              <a:ext cx="2038988" cy="725609"/>
              <a:chOff x="536696" y="5516448"/>
              <a:chExt cx="2038988" cy="72560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003827-1639-4429-AF19-1FF62791E903}"/>
                  </a:ext>
                </a:extLst>
              </p:cNvPr>
              <p:cNvSpPr/>
              <p:nvPr/>
            </p:nvSpPr>
            <p:spPr>
              <a:xfrm>
                <a:off x="536696" y="5516448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정석현</a:t>
                </a:r>
                <a:endPara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3A3B7E-D5DE-416A-815E-A6B9D0A608A6}"/>
                  </a:ext>
                </a:extLst>
              </p:cNvPr>
              <p:cNvSpPr/>
              <p:nvPr/>
            </p:nvSpPr>
            <p:spPr>
              <a:xfrm>
                <a:off x="2390953" y="5980447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7590C1C-BC45-46A1-8842-BC7CF4F532B6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8B991E-1A9D-497A-AA06-F7AE7170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7664A4-1840-4019-B111-A482600C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9BACEAB-6810-4A3A-9EDF-A9BBC44D00C5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9F43C-C713-46C6-BB41-AFADB046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166477-2E3F-43BA-85D4-80B9EAE2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A1A9CDF-2118-4901-A7BC-636ECCB4ABB8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D2A62B-7993-4961-9E9C-97AD0EC4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5B2A8A-45C9-4F8E-BA83-725D24AB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A92616-921C-43FE-AA82-B125E0B78F7C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26798D5-302A-4BD5-8896-D4EBFC4A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C2E5DFB-AECC-4285-8904-8B34DC36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050BA4D-9900-4559-8C06-768D6D94DA30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2BF065DF-EC9E-4025-8A14-DF5F9B88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8E5792B-9D05-40B1-83DF-F5FBC21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1424C7B-4723-4023-8B07-B747B05521DE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B0811FE-953F-4AC1-9A47-0BA6BD2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53E4CF2-9FA2-4FB0-A089-606F9F27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900819B-9FD3-4205-941F-6F0341841232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6679D8-7C7A-41C1-A384-B500C59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DB0D372-B833-476D-8DF7-13A03AA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C8145A2-326F-4DE2-B66F-9153169BC5BA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C1CDD45-A652-4442-913A-AEEA28DF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43194A4C-88C9-46A5-86CB-DB36BFB6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777FDEE-C898-4E7C-9696-7B636D9A088B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1962935-6076-41A4-AEBD-BE94B199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E0559F83-B20B-488A-97E2-6D084B1B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6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LFM - GNU Radio</a:t>
            </a:r>
            <a:endParaRPr lang="ko-KR" dirty="0">
              <a:ea typeface="+mn-lt"/>
              <a:cs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2BB0B2-A3E6-EA53-F61A-FE93B88A1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8" y="1947218"/>
            <a:ext cx="12192000" cy="38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2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6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LFM – </a:t>
            </a:r>
            <a:r>
              <a:rPr lang="en-US" sz="48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Matlab</a:t>
            </a:r>
            <a:endParaRPr lang="ko-KR" dirty="0">
              <a:ea typeface="+mn-lt"/>
              <a:cs typeface="+mn-lt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C728D0D-F9C3-F518-8C7A-5C7CED137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87" y="1420962"/>
            <a:ext cx="10439113" cy="543703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DD6464-DED0-E95E-5D14-A1EF1991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9" y="1654286"/>
            <a:ext cx="2455355" cy="49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8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6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701380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Barker - GNU Radio</a:t>
            </a:r>
            <a:endParaRPr lang="ko-KR" dirty="0">
              <a:ea typeface="+mn-lt"/>
              <a:cs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73D6BE-F01A-22A3-8CD9-A68BA8624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9" y="1946643"/>
            <a:ext cx="12196659" cy="38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04.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6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Barker – </a:t>
            </a:r>
            <a:r>
              <a:rPr lang="en-US" sz="48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Matlab</a:t>
            </a:r>
            <a:endParaRPr lang="ko-KR" dirty="0">
              <a:ea typeface="+mn-lt"/>
              <a:cs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B89EA4-A6C0-4F12-9F8A-AEDC12C79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88" y="1420962"/>
            <a:ext cx="10439112" cy="543703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02E5619-1B96-171A-9CCD-AE81DCA43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8" y="1654287"/>
            <a:ext cx="2448603" cy="49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05.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6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578130"/>
            <a:ext cx="6872687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Polyphase - GNU Radio</a:t>
            </a:r>
            <a:endParaRPr lang="ko-KR" dirty="0">
              <a:ea typeface="+mn-lt"/>
              <a:cs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4E0F64-C3B9-45FF-C4B1-40B6DF566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8" y="1946643"/>
            <a:ext cx="12196658" cy="36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6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Polyphase – </a:t>
            </a:r>
            <a:r>
              <a:rPr lang="en-US" sz="48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Matlab</a:t>
            </a:r>
            <a:endParaRPr lang="ko-KR" dirty="0">
              <a:ea typeface="+mn-lt"/>
              <a:cs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60D0E9-6220-2872-DB74-B8082BCC5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6" y="1416706"/>
            <a:ext cx="10447283" cy="544129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24116BE-5D57-EC04-AAE9-5C72C639E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8" y="1653712"/>
            <a:ext cx="2835057" cy="50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07.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6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974650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Costas - GNU Radio</a:t>
            </a:r>
            <a:endParaRPr lang="ko-KR" dirty="0">
              <a:ea typeface="+mn-lt"/>
              <a:cs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82BE37-2F1E-6A0A-D540-589793BC0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0" y="1946643"/>
            <a:ext cx="12196659" cy="36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4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08.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6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9" y="578130"/>
            <a:ext cx="568964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Costas – </a:t>
            </a:r>
            <a:r>
              <a:rPr lang="en-US" sz="48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Matlab</a:t>
            </a:r>
            <a:endParaRPr lang="ko-KR" dirty="0">
              <a:ea typeface="+mn-lt"/>
              <a:cs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896890-6CC6-0884-30E5-828C905F4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8" y="1416706"/>
            <a:ext cx="10447282" cy="544129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F69A66C-8293-A7D2-AD3C-0D078DC8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8" y="1653712"/>
            <a:ext cx="2835060" cy="50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83</Words>
  <Application>Microsoft Office PowerPoint</Application>
  <PresentationFormat>와이드스크린</PresentationFormat>
  <Paragraphs>37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Malgun Gothic</vt:lpstr>
      <vt:lpstr>Malgun Gothic</vt:lpstr>
      <vt:lpstr>한수원 한돋움OTF Bold</vt:lpstr>
      <vt:lpstr>한수원 한울림OTF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ccc</dc:creator>
  <cp:lastModifiedBy>정석현</cp:lastModifiedBy>
  <cp:revision>133</cp:revision>
  <dcterms:created xsi:type="dcterms:W3CDTF">2022-05-29T16:17:52Z</dcterms:created>
  <dcterms:modified xsi:type="dcterms:W3CDTF">2022-08-18T20:38:50Z</dcterms:modified>
</cp:coreProperties>
</file>