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77" r:id="rId3"/>
    <p:sldId id="289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4B183-B3B1-A3E1-916D-0FD8A0449860}" v="360" dt="2022-07-18T17:04:16.822"/>
    <p1510:client id="{42BFFFB9-4838-F3DC-F487-B758BE47227B}" v="278" dt="2022-07-18T15:22:05.381"/>
    <p1510:client id="{EC5403E9-B147-EECE-1201-ECC082FCD565}" v="1003" dt="2022-07-18T16:14:26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775F-17B1-49E0-BFF2-62C55491F52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C337B-FE94-4F26-A8DE-3D9EE8FE0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2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5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2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7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1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9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8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2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5CD46-5ECE-F896-BD48-0EDCDDD9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8E4F0-12C8-24DB-B406-E986F861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631C9-7385-3929-5071-FBA2F31D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8AA96-D0BC-FA16-74B4-E819AD9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2DBB3-05B6-1D31-CC8A-0E5D458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56873-ADD4-AFC1-9144-E64DD500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A2BD7-0AC0-D98E-F212-96ED93A77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A8A6-AEFF-0EE7-ED94-1F9BB5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E5878-D5C2-EFAC-1AED-01E944F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70BF5-FBA1-2CF4-A23A-822A58E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C1A52D-ED06-55F3-B33B-8CC41F56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CC8CF-AE75-0BE0-ADCF-F9A6615F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619E9-7389-8C57-6BBC-FA3D847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C4C27-C5AD-19A5-ED8E-A51E8CB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75F8-B3C2-E3D9-1F6A-64DF68A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0506-D212-76B0-78E0-4E20CFA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6DD3F-EE46-F3EC-5704-FBA51920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0F4FC-8BDC-E165-CA31-DE5A9A8E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7679-B6F2-2799-0356-2CD4FE78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DC18C-36A4-5A99-14B4-1344668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205E-544E-A678-8E50-26365D77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DAF78-101A-1B47-F403-111EFC10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AC803-EAE3-09FD-9921-EECA9199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D8479-E6E8-CD45-0740-251714D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C39A2-3D15-3720-CFCE-0FF259E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190-10A4-670C-ECD9-20C97A40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6614-5BE4-4041-799E-75EEE1D1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DD54B-793A-6F38-ECB7-4A5099F94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F4484-9F11-B524-B151-CAD709AA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E678E-B136-D7F9-6FB5-5F8DAAB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D7F5A-C15A-E706-6577-9517A56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7EA96-EB1B-4588-DBDC-396DCEB3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18236-110A-0E0A-7A82-5244B488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35C38-DBEF-610A-2CCC-5CEA8D775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A7ADD-3D02-EECA-C2C1-C85335392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2CDDA-EFE8-CFBD-A7EC-B589D643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F9F4D-2FB9-F1BC-4A9F-A7107CE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E3371-E81A-CC5B-DB11-36DCF088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892F25-3925-E8E3-9916-D53D1F0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D9494-CC55-867B-89F5-945E9FA5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81B8E0-6A8C-380F-20F4-0835BBD9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74C13-8473-FE99-B679-F80451F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5A63F8-1FAA-4A62-38C6-4DDD4CA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B9F29-8AFB-87D1-D295-1B13086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ED4AB4-3B37-6E14-343B-27A739E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2A248-5193-BDAB-3E58-5036884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D01D-4333-8169-A3DA-BE3BFE26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455F4-0F9C-F51D-78A9-E87AAE99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0318FE-C6A4-C6DD-8EE2-004DCF29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0F702-1DCE-DD20-18C0-ECE9048C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0B12D-317E-3992-C40E-26A988C2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26DDF-35D9-D7F1-73E3-ABF695D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97-464A-7C05-1017-6030D5B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69804-5CB9-3B44-00C5-4EE570C29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E6CD-9BF3-FB35-1BD0-60D144E8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2EADD-DB20-4FF1-C2F2-B611D4A1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FF0A0-33AE-EC16-17AE-39E339DB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35EB7-9C68-0E6C-E056-FB663E4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9F0EC9-4835-F19E-5CC4-B3D89AA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929DF-ED80-C7FB-42F0-761F8CBE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D8DC1-010D-C6C9-8F8D-89F07B92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C1BD-6723-4058-BCA2-8087FA6E255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8A7B7-AA1B-9AAF-AB25-5CDD4EF46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ACD9D-CF04-78E7-4535-B13468F0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F13A-21EB-4931-B94A-72F05069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ttus.com/Building_and_Installing_the_USRP_Open-Source_Toolchain_(UHD_and_GNU_Radio)_on_Linu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27986"/>
            <a:ext cx="3497689" cy="5197411"/>
            <a:chOff x="493485" y="740963"/>
            <a:chExt cx="3497689" cy="51974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40963"/>
              <a:ext cx="3497689" cy="3064307"/>
              <a:chOff x="493485" y="1205990"/>
              <a:chExt cx="3497689" cy="30643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05990"/>
                <a:ext cx="3497689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6000" err="1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ea typeface="+mn-lt"/>
                    <a:cs typeface="+mn-lt"/>
                  </a:rPr>
                  <a:t>하계인턴</a:t>
                </a:r>
                <a:endParaRPr lang="ko-KR" altLang="en-US" err="1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184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214674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8</a:t>
                </a:r>
                <a:r>
                  <a:rPr 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ea typeface="+mn-lt"/>
                    <a:cs typeface="+mn-lt"/>
                  </a:rPr>
                  <a:t>주차</a:t>
                </a:r>
                <a:endParaRPr lang="ko-KR" dirty="0">
                  <a:ea typeface="+mn-lt"/>
                  <a:cs typeface="+mn-lt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620683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USRP</a:t>
              </a:r>
              <a:endPara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212765"/>
              <a:ext cx="2038988" cy="725609"/>
              <a:chOff x="536696" y="5516448"/>
              <a:chExt cx="2038988" cy="72560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51644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정석현</a:t>
                </a:r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83A3B7E-D5DE-416A-815E-A6B9D0A608A6}"/>
                  </a:ext>
                </a:extLst>
              </p:cNvPr>
              <p:cNvSpPr/>
              <p:nvPr/>
            </p:nvSpPr>
            <p:spPr>
              <a:xfrm>
                <a:off x="2390953" y="5980447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09.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LFM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505732-0BD2-E402-51A4-B3B746983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1825625"/>
            <a:ext cx="8358553" cy="4351338"/>
          </a:xfrm>
        </p:spPr>
      </p:pic>
    </p:spTree>
    <p:extLst>
      <p:ext uri="{BB962C8B-B14F-4D97-AF65-F5344CB8AC3E}">
        <p14:creationId xmlns:p14="http://schemas.microsoft.com/office/powerpoint/2010/main" val="420899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10.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주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Barker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BFB1C23-7380-D9B9-FF38-51F1B66CB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1825625"/>
            <a:ext cx="8358553" cy="4351338"/>
          </a:xfrm>
        </p:spPr>
      </p:pic>
    </p:spTree>
    <p:extLst>
      <p:ext uri="{BB962C8B-B14F-4D97-AF65-F5344CB8AC3E}">
        <p14:creationId xmlns:p14="http://schemas.microsoft.com/office/powerpoint/2010/main" val="326259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11.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주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Polyphase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EF7138-EA84-B939-9CDF-11F2D32FC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1825625"/>
            <a:ext cx="8358553" cy="4351338"/>
          </a:xfrm>
        </p:spPr>
      </p:pic>
    </p:spTree>
    <p:extLst>
      <p:ext uri="{BB962C8B-B14F-4D97-AF65-F5344CB8AC3E}">
        <p14:creationId xmlns:p14="http://schemas.microsoft.com/office/powerpoint/2010/main" val="389491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12.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주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Costas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39DD92D-2E3A-C3D9-042C-E43D5A0FA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23" y="1825625"/>
            <a:ext cx="8358553" cy="4351338"/>
          </a:xfrm>
        </p:spPr>
      </p:pic>
    </p:spTree>
    <p:extLst>
      <p:ext uri="{BB962C8B-B14F-4D97-AF65-F5344CB8AC3E}">
        <p14:creationId xmlns:p14="http://schemas.microsoft.com/office/powerpoint/2010/main" val="352888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USRP Setting</a:t>
            </a:r>
            <a:endParaRPr lang="ko-KR" sz="3200" dirty="0">
              <a:ea typeface="+mn-lt"/>
              <a:cs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DB2A4-E5B5-6B58-6374-241EF961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https://kb.ettus.com/Building_and_Installing_the_USRP_Open-Source_Toolchain_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  <a:hlinkClick r:id="rId3"/>
              </a:rPr>
              <a:t>(UHD_and_GNU_Radio)_on_Linux</a:t>
            </a:r>
            <a:endParaRPr lang="en-US" altLang="ko-KR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설치 후 터미널 창에 </a:t>
            </a:r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uhd_find_devices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endParaRPr lang="en-US" altLang="ko-KR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72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Network</a:t>
            </a:r>
            <a:r>
              <a:rPr lang="ko-KR" altLang="en-US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</a:t>
            </a:r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Setting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8CBBFA0-85BE-E3DA-1373-3E943D52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34" y="1825625"/>
            <a:ext cx="5018331" cy="4351338"/>
          </a:xfrm>
        </p:spPr>
      </p:pic>
    </p:spTree>
    <p:extLst>
      <p:ext uri="{BB962C8B-B14F-4D97-AF65-F5344CB8AC3E}">
        <p14:creationId xmlns:p14="http://schemas.microsoft.com/office/powerpoint/2010/main" val="29173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GNU Radio Blocks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ED38929-19DD-B8D6-0089-37EB8DED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69" y="1825625"/>
            <a:ext cx="7233061" cy="4351338"/>
          </a:xfrm>
        </p:spPr>
      </p:pic>
    </p:spTree>
    <p:extLst>
      <p:ext uri="{BB962C8B-B14F-4D97-AF65-F5344CB8AC3E}">
        <p14:creationId xmlns:p14="http://schemas.microsoft.com/office/powerpoint/2010/main" val="116181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USRP Sink </a:t>
            </a:r>
            <a:r>
              <a:rPr lang="ko-KR" altLang="en-US" sz="3200" dirty="0">
                <a:ea typeface="+mn-lt"/>
                <a:cs typeface="+mn-lt"/>
              </a:rPr>
              <a:t>설정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FB12E40-E361-F9B3-85A9-BB073198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25625"/>
            <a:ext cx="3778472" cy="4351338"/>
          </a:xfrm>
        </p:spPr>
      </p:pic>
    </p:spTree>
    <p:extLst>
      <p:ext uri="{BB962C8B-B14F-4D97-AF65-F5344CB8AC3E}">
        <p14:creationId xmlns:p14="http://schemas.microsoft.com/office/powerpoint/2010/main" val="19390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ea typeface="+mn-lt"/>
                <a:cs typeface="+mn-lt"/>
              </a:rPr>
              <a:t>USRP Sink </a:t>
            </a:r>
            <a:r>
              <a:rPr lang="ko-KR" altLang="en-US" sz="3200" dirty="0">
                <a:ea typeface="+mn-lt"/>
                <a:cs typeface="+mn-lt"/>
              </a:rPr>
              <a:t>설정</a:t>
            </a:r>
            <a:endParaRPr lang="ko-KR" alt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38DF96B-D348-642D-ECC7-2ABE200F3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64" y="1825625"/>
            <a:ext cx="3778472" cy="4351338"/>
          </a:xfrm>
        </p:spPr>
      </p:pic>
    </p:spTree>
    <p:extLst>
      <p:ext uri="{BB962C8B-B14F-4D97-AF65-F5344CB8AC3E}">
        <p14:creationId xmlns:p14="http://schemas.microsoft.com/office/powerpoint/2010/main" val="625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USRP</a:t>
            </a:r>
            <a:r>
              <a:rPr lang="ko-KR" altLang="en-US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</a:t>
            </a:r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Source</a:t>
            </a:r>
            <a:r>
              <a:rPr lang="ko-KR" altLang="en-US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설정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24D37C-2325-4A4A-0E6F-C4444B55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43" y="1825625"/>
            <a:ext cx="4002714" cy="4351338"/>
          </a:xfrm>
        </p:spPr>
      </p:pic>
    </p:spTree>
    <p:extLst>
      <p:ext uri="{BB962C8B-B14F-4D97-AF65-F5344CB8AC3E}">
        <p14:creationId xmlns:p14="http://schemas.microsoft.com/office/powerpoint/2010/main" val="42150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07.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USRP</a:t>
            </a:r>
            <a:r>
              <a:rPr lang="ko-KR" altLang="en-US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</a:t>
            </a:r>
            <a:r>
              <a:rPr lang="en-US" altLang="ko-KR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Source</a:t>
            </a:r>
            <a:r>
              <a:rPr lang="ko-KR" altLang="en-US" sz="3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ea typeface="+mn-lt"/>
                <a:cs typeface="+mn-lt"/>
              </a:rPr>
              <a:t> 설정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0C07FE-93EA-DD62-677D-659DBAF3C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43" y="1825625"/>
            <a:ext cx="4002714" cy="4351338"/>
          </a:xfrm>
        </p:spPr>
      </p:pic>
    </p:spTree>
    <p:extLst>
      <p:ext uri="{BB962C8B-B14F-4D97-AF65-F5344CB8AC3E}">
        <p14:creationId xmlns:p14="http://schemas.microsoft.com/office/powerpoint/2010/main" val="171720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/>
              </a:rPr>
              <a:t>08.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한수원 한울림OTF"/>
              </a:rPr>
              <a:t>하계인턴8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/>
              </a:rPr>
              <a:t>주차</a:t>
            </a:r>
            <a:endParaRPr lang="ko-KR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68C3A-5719-7B9B-CEB8-937422A51FEA}"/>
              </a:ext>
            </a:extLst>
          </p:cNvPr>
          <p:cNvSpPr/>
          <p:nvPr/>
        </p:nvSpPr>
        <p:spPr>
          <a:xfrm>
            <a:off x="1230788" y="813664"/>
            <a:ext cx="1059301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3200" dirty="0" err="1">
                <a:ea typeface="+mn-lt"/>
                <a:cs typeface="+mn-lt"/>
              </a:rPr>
              <a:t>Matlab</a:t>
            </a:r>
            <a:r>
              <a:rPr lang="en-US" altLang="ko-KR" sz="3200" dirty="0">
                <a:ea typeface="+mn-lt"/>
                <a:cs typeface="+mn-lt"/>
              </a:rPr>
              <a:t> Code</a:t>
            </a:r>
            <a:endParaRPr lang="ko-KR" sz="3200" dirty="0">
              <a:ea typeface="+mn-lt"/>
              <a:cs typeface="+mn-lt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3FDA531-9564-C156-1C22-8197E04E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18" y="1825625"/>
            <a:ext cx="3276564" cy="4351338"/>
          </a:xfrm>
        </p:spPr>
      </p:pic>
    </p:spTree>
    <p:extLst>
      <p:ext uri="{BB962C8B-B14F-4D97-AF65-F5344CB8AC3E}">
        <p14:creationId xmlns:p14="http://schemas.microsoft.com/office/powerpoint/2010/main" val="10893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146</Words>
  <Application>Microsoft Office PowerPoint</Application>
  <PresentationFormat>와이드스크린</PresentationFormat>
  <Paragraphs>56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돋움</vt:lpstr>
      <vt:lpstr>Malgun Gothic</vt:lpstr>
      <vt:lpstr>Malgun Gothic</vt:lpstr>
      <vt:lpstr>한수원 한돋움OTF Bold</vt:lpstr>
      <vt:lpstr>한수원 한울림OTF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ccc</dc:creator>
  <cp:lastModifiedBy>정석현</cp:lastModifiedBy>
  <cp:revision>139</cp:revision>
  <dcterms:created xsi:type="dcterms:W3CDTF">2022-05-29T16:17:52Z</dcterms:created>
  <dcterms:modified xsi:type="dcterms:W3CDTF">2022-08-29T18:18:38Z</dcterms:modified>
</cp:coreProperties>
</file>