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F133-AB35-5C0F-B126-B5D9894E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A1AF8-B750-1876-2290-03D0C1D1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85D37-0304-1ACC-8FF3-00DCADDA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BAE82-F6B5-DCE5-C98A-F372AAE3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6DBD2-759E-D128-2F4E-8A13AE86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30377-0737-5E78-E2D1-0D1E7F0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629-BFF9-74BF-3670-60DFBA3D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8EB03-EB10-6AE5-AB93-BF3421D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3B05-FF4E-7AFC-569D-9A74F5AD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28183-87B0-2357-6C97-8A68D4F9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9576F-6B29-1B71-AC42-86C10A41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DD4C0-5FDF-49DD-5314-F5A8E205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E996F-1A92-757F-6657-ED6CF012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B09AF-39A4-4ED8-01BD-E29328B4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B5C78-156B-DC0E-374D-26D2AEC8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18E6-C645-177F-D730-969118E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79166-6678-E451-46F0-5181E282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12B9A-C20F-18DA-148C-D0FED952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B46CE-857D-03DD-4C7D-CFCAD0A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7591-DECD-A07A-ECD6-5B3E245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E40E-1B6C-2ADA-D53F-355FCDE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5FE0E-D035-634D-FB08-D0F4607C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DC6B7-DC37-72BB-0AC8-1BC4E3DE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894AE-1754-93D8-2208-9074E748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3F304-1531-727A-A925-F7BB985A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0849-1272-2702-FEFC-387AD65D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E59EE-AA8B-FFB3-6B57-DE882185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02F71-E01D-5A09-091D-A3329E80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27FA1-5EE5-1C97-DFAC-3FE7C427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DCB28-0CE0-7EAC-449D-29DBE83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4B766-97F8-8FF7-E16E-2C891850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D883-6463-B341-E353-0F60D6F4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5B204-14A5-6425-216A-FA156B77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3002F-42D3-D54A-669C-147F5744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BD160-71F1-9915-5658-EB771B53F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86AB83-0F07-9FA3-3A24-979B80D0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1F5E4-70B1-D475-E854-DE86A9B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FC858-FE14-0B87-4DC3-74F5867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3FFF2F-E2ED-E62F-9789-A038EE44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3AA0A-EDA7-02E3-C8BC-5D9015C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D87DC8-053C-27F6-B0B6-ABCA6C64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FFA875-913D-F34C-BF63-D1EE36B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4EF9F-B3FC-9856-A7ED-F8F5C00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2A6ECE-F2B5-AB26-1AFD-C7475DC5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7E565-B8B0-DC97-556F-5F796D4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C65D9-7FB5-B3C6-BF04-66366604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9D9D7-CC27-474F-3AC4-DB40C71C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84F4E-87CB-DFB7-62AF-A0B1C8CB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59783-9D1D-CAFA-5FDC-51F8F0DF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0119F-0044-7814-1AAC-8EADCCEC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0B9FA-1271-6788-BBE0-7321F5B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CC86A-989E-B37E-C0F2-8D9AFB0D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668-706B-C423-9919-A31B3B5F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AA127-7DC1-7121-F29B-7044E3761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396E6-75D8-6CEA-2C24-473CC6368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5EFBA-9211-297D-1C11-04FF0F54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BE76A-AA91-EA4C-667E-AADFF2E2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A813E-A3AD-B51C-DE0C-37E9112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02793-F6AD-0F13-5B1A-0FEC1A2D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B4C50-7DD2-3959-5287-5E6CDC44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A5A0D-7F3D-8FD9-168B-1E558F1A5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0645-9320-4558-B307-0748899097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46F45-05E7-C80D-C990-359D1043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0784-F3E4-DF52-357B-37F82BC5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ADE0-9211-4FC8-B373-3693A5D9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4E46-982D-59C1-E7E1-C0AB83100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Radar Pulse Compression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E2299-0C1C-E23A-7896-B19E22830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47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E1CD8-57D5-11C6-CFCF-30C22AE9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5034" b="1497"/>
          <a:stretch/>
        </p:blipFill>
        <p:spPr>
          <a:xfrm>
            <a:off x="674913" y="391886"/>
            <a:ext cx="10842173" cy="59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876553-39EE-5133-D1D1-4B827905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7363" b="646"/>
          <a:stretch/>
        </p:blipFill>
        <p:spPr>
          <a:xfrm>
            <a:off x="987489" y="675336"/>
            <a:ext cx="10217021" cy="5507327"/>
          </a:xfrm>
        </p:spPr>
      </p:pic>
    </p:spTree>
    <p:extLst>
      <p:ext uri="{BB962C8B-B14F-4D97-AF65-F5344CB8AC3E}">
        <p14:creationId xmlns:p14="http://schemas.microsoft.com/office/powerpoint/2010/main" val="42884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04AD0-06A3-40E5-6ED1-B2D51061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1E5D-B2CD-B944-24A0-FA4592C9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25939-C0A3-E011-F7B9-C207DC22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3524" t="9935" r="40758" b="32913"/>
          <a:stretch>
            <a:fillRect/>
          </a:stretch>
        </p:blipFill>
        <p:spPr>
          <a:xfrm>
            <a:off x="650646" y="189706"/>
            <a:ext cx="10378138" cy="59872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ABE42-A6E7-5C84-8AB1-B2CB1DC7211D}"/>
              </a:ext>
            </a:extLst>
          </p:cNvPr>
          <p:cNvSpPr txBox="1"/>
          <p:nvPr/>
        </p:nvSpPr>
        <p:spPr>
          <a:xfrm>
            <a:off x="1470910" y="4149708"/>
            <a:ext cx="2362502" cy="33479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신호발생기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: 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다양한 파형을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05FE0-8A77-3CC5-6C80-685D9EC119B9}"/>
              </a:ext>
            </a:extLst>
          </p:cNvPr>
          <p:cNvSpPr txBox="1"/>
          <p:nvPr/>
        </p:nvSpPr>
        <p:spPr>
          <a:xfrm>
            <a:off x="4283781" y="2204475"/>
            <a:ext cx="2362502" cy="82261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전압 제어 </a:t>
            </a:r>
            <a:r>
              <a:rPr lang="ko-KR" sz="1100" b="0" i="0" u="none" strike="noStrike" kern="1200" cap="none" dirty="0" err="1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발진기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입력의 진폭을 기반으로 </a:t>
            </a:r>
            <a:endParaRPr lang="en-US" altLang="ko-KR" sz="1100" b="0" i="0" u="none" strike="noStrike" kern="1200" cap="none" dirty="0">
              <a:ln>
                <a:noFill/>
              </a:ln>
              <a:latin typeface="Source Sans Pro" pitchFamily="34"/>
              <a:ea typeface="Noto Sans CJK JP" pitchFamily="2"/>
              <a:cs typeface="Noto Sans CJK JP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주파수의 사인 곡선을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AAB44-05A7-7DE5-2EB4-1182B670ADCE}"/>
              </a:ext>
            </a:extLst>
          </p:cNvPr>
          <p:cNvSpPr txBox="1"/>
          <p:nvPr/>
        </p:nvSpPr>
        <p:spPr>
          <a:xfrm>
            <a:off x="6207021" y="1960562"/>
            <a:ext cx="3628130" cy="106653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매개변수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1. sample rate: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샘플링 속도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(Hz)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2. sensitivity: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단위는 라디안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/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초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/(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입력 단위</a:t>
            </a: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)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3.amplitude: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출력 진폭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DB6DF-FF47-DC4E-671E-1190CC248EB9}"/>
              </a:ext>
            </a:extLst>
          </p:cNvPr>
          <p:cNvSpPr txBox="1"/>
          <p:nvPr/>
        </p:nvSpPr>
        <p:spPr>
          <a:xfrm>
            <a:off x="8189630" y="3819861"/>
            <a:ext cx="3796880" cy="13292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ko-KR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힐베르트 변압기: 실제 입력과 같이 약간의 지연을 시켜줌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ko-KR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매개변수: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1. num taps:</a:t>
            </a:r>
            <a:r>
              <a:rPr lang="ko-KR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필터의 탭 수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2. window:</a:t>
            </a:r>
            <a:r>
              <a:rPr lang="ko-KR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사용할 창 유형입니다</a:t>
            </a:r>
            <a:r>
              <a:rPr lang="en-US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3. beta:Kaiser </a:t>
            </a:r>
            <a:r>
              <a:rPr lang="ko-KR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창의 베타 값입니다</a:t>
            </a:r>
            <a:r>
              <a:rPr lang="en-US" sz="1000" b="0" i="0" u="none" strike="noStrike" kern="1200" cap="none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25487-EBC1-1D5B-0FA8-56A6602A8748}"/>
              </a:ext>
            </a:extLst>
          </p:cNvPr>
          <p:cNvSpPr txBox="1"/>
          <p:nvPr/>
        </p:nvSpPr>
        <p:spPr>
          <a:xfrm>
            <a:off x="9999624" y="2844773"/>
            <a:ext cx="1541729" cy="5787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pPr>
            <a:r>
              <a:rPr lang="en-US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hierarchical block</a:t>
            </a: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의</a:t>
            </a:r>
            <a:endParaRPr lang="en-US" altLang="ko-KR" sz="1100" b="0" i="0" u="none" strike="noStrike" kern="1200" cap="none" dirty="0">
              <a:ln>
                <a:noFill/>
              </a:ln>
              <a:latin typeface="Source Sans Pro" pitchFamily="34"/>
              <a:ea typeface="Noto Sans CJK JP" pitchFamily="2"/>
              <a:cs typeface="Noto Sans CJK JP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pPr>
            <a:r>
              <a:rPr lang="ko-KR" sz="1100" b="0" i="0" u="none" strike="noStrike" kern="1200" cap="none" dirty="0">
                <a:ln>
                  <a:noFill/>
                </a:ln>
                <a:latin typeface="Source Sans Pro" pitchFamily="34"/>
                <a:ea typeface="Noto Sans CJK JP" pitchFamily="2"/>
                <a:cs typeface="Noto Sans CJK JP" pitchFamily="2"/>
              </a:rPr>
              <a:t>출력을 지정할 때 사</a:t>
            </a:r>
            <a:r>
              <a:rPr lang="ko-KR" altLang="en-US" sz="1100" dirty="0">
                <a:latin typeface="Source Sans Pro" pitchFamily="34"/>
                <a:ea typeface="Noto Sans CJK JP" pitchFamily="2"/>
                <a:cs typeface="Noto Sans CJK JP" pitchFamily="2"/>
              </a:rPr>
              <a:t>용</a:t>
            </a:r>
            <a:endParaRPr lang="ko-KR" sz="1100" b="0" i="0" u="none" strike="noStrike" kern="1200" cap="none" dirty="0">
              <a:ln>
                <a:noFill/>
              </a:ln>
              <a:latin typeface="Source Sans Pro" pitchFamily="34"/>
              <a:ea typeface="Noto Sans CJK JP" pitchFamily="2"/>
              <a:cs typeface="Noto Sans CJK JP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626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ABB95C-9D31-45C0-8BB8-C397EC0B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38835" r="38574" b="22719"/>
          <a:stretch/>
        </p:blipFill>
        <p:spPr>
          <a:xfrm>
            <a:off x="800878" y="1119673"/>
            <a:ext cx="10436817" cy="4338735"/>
          </a:xfrm>
        </p:spPr>
      </p:pic>
    </p:spTree>
    <p:extLst>
      <p:ext uri="{BB962C8B-B14F-4D97-AF65-F5344CB8AC3E}">
        <p14:creationId xmlns:p14="http://schemas.microsoft.com/office/powerpoint/2010/main" val="25330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6F057D-6D19-CC01-EE93-F6A6B6E3E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8007" r="-16" b="1289"/>
          <a:stretch/>
        </p:blipFill>
        <p:spPr>
          <a:xfrm>
            <a:off x="838200" y="634968"/>
            <a:ext cx="10515600" cy="5588064"/>
          </a:xfrm>
        </p:spPr>
      </p:pic>
    </p:spTree>
    <p:extLst>
      <p:ext uri="{BB962C8B-B14F-4D97-AF65-F5344CB8AC3E}">
        <p14:creationId xmlns:p14="http://schemas.microsoft.com/office/powerpoint/2010/main" val="29656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19F00E-B742-A997-DAD7-CEFA8486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t="39809" r="40016" b="23362"/>
          <a:stretch/>
        </p:blipFill>
        <p:spPr>
          <a:xfrm>
            <a:off x="989044" y="1301619"/>
            <a:ext cx="9904895" cy="4016829"/>
          </a:xfrm>
        </p:spPr>
      </p:pic>
    </p:spTree>
    <p:extLst>
      <p:ext uri="{BB962C8B-B14F-4D97-AF65-F5344CB8AC3E}">
        <p14:creationId xmlns:p14="http://schemas.microsoft.com/office/powerpoint/2010/main" val="166042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F5D1B9-363D-D659-250A-5A12616D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5432" r="346" b="47608"/>
          <a:stretch/>
        </p:blipFill>
        <p:spPr>
          <a:xfrm>
            <a:off x="236247" y="1511559"/>
            <a:ext cx="11719506" cy="3228392"/>
          </a:xfrm>
        </p:spPr>
      </p:pic>
    </p:spTree>
    <p:extLst>
      <p:ext uri="{BB962C8B-B14F-4D97-AF65-F5344CB8AC3E}">
        <p14:creationId xmlns:p14="http://schemas.microsoft.com/office/powerpoint/2010/main" val="23496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54C99-EE57-6C89-1A08-28664513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ulse Compression - Radartutorial">
            <a:extLst>
              <a:ext uri="{FF2B5EF4-FFF2-40B4-BE49-F238E27FC236}">
                <a16:creationId xmlns:a16="http://schemas.microsoft.com/office/drawing/2014/main" id="{F3E5DE39-D4CC-D90C-9B62-565DD72F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79" y="1356048"/>
            <a:ext cx="11328918" cy="45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8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6DF9FB-AF0E-56B0-3524-90B50727B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6076" r="-15" b="-212"/>
          <a:stretch/>
        </p:blipFill>
        <p:spPr>
          <a:xfrm>
            <a:off x="1043473" y="737118"/>
            <a:ext cx="10105054" cy="5566020"/>
          </a:xfrm>
        </p:spPr>
      </p:pic>
    </p:spTree>
    <p:extLst>
      <p:ext uri="{BB962C8B-B14F-4D97-AF65-F5344CB8AC3E}">
        <p14:creationId xmlns:p14="http://schemas.microsoft.com/office/powerpoint/2010/main" val="11294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84A733-9128-12CE-43D4-B1F44BE4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" t="6292" r="-136" b="1288"/>
          <a:stretch/>
        </p:blipFill>
        <p:spPr>
          <a:xfrm>
            <a:off x="895738" y="643811"/>
            <a:ext cx="10468948" cy="5640148"/>
          </a:xfrm>
        </p:spPr>
      </p:pic>
    </p:spTree>
    <p:extLst>
      <p:ext uri="{BB962C8B-B14F-4D97-AF65-F5344CB8AC3E}">
        <p14:creationId xmlns:p14="http://schemas.microsoft.com/office/powerpoint/2010/main" val="340939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Source Sans Pro</vt:lpstr>
      <vt:lpstr>Office 테마</vt:lpstr>
      <vt:lpstr>Radar Pulse Compression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Pulse Compression</dc:title>
  <dc:creator>이 연우</dc:creator>
  <cp:lastModifiedBy>이 연우</cp:lastModifiedBy>
  <cp:revision>2</cp:revision>
  <dcterms:created xsi:type="dcterms:W3CDTF">2022-07-26T03:32:05Z</dcterms:created>
  <dcterms:modified xsi:type="dcterms:W3CDTF">2022-07-26T03:43:46Z</dcterms:modified>
</cp:coreProperties>
</file>