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BA8A4-8C88-EE53-2BED-2934B083E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b="0" i="0" dirty="0">
                <a:effectLst/>
                <a:latin typeface="Apple SD Gothic Neo"/>
              </a:rPr>
              <a:t>Major radar types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60A27-7867-786C-0574-1D727543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Week4</a:t>
            </a:r>
          </a:p>
          <a:p>
            <a:endParaRPr lang="en-US" altLang="ko-KR" dirty="0"/>
          </a:p>
          <a:p>
            <a:r>
              <a:rPr lang="ko-KR" altLang="en-US" dirty="0"/>
              <a:t>이연우</a:t>
            </a:r>
          </a:p>
        </p:txBody>
      </p:sp>
    </p:spTree>
    <p:extLst>
      <p:ext uri="{BB962C8B-B14F-4D97-AF65-F5344CB8AC3E}">
        <p14:creationId xmlns:p14="http://schemas.microsoft.com/office/powerpoint/2010/main" val="20748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2160-7B54-6E7D-1C07-1F7C8C6C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LFM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33C5A-F9AA-47CB-D0EE-227C1100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고성능 레이더 시스템에 </a:t>
            </a:r>
            <a:r>
              <a:rPr lang="ko-KR" altLang="en-US" dirty="0"/>
              <a:t>유용하다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LFM </a:t>
            </a:r>
            <a:r>
              <a:rPr lang="en-US" altLang="ko-KR" dirty="0" err="1"/>
              <a:t>파형은</a:t>
            </a:r>
            <a:r>
              <a:rPr lang="en-US" altLang="ko-KR" dirty="0"/>
              <a:t> </a:t>
            </a:r>
            <a:r>
              <a:rPr lang="en-US" altLang="ko-KR" dirty="0" err="1"/>
              <a:t>주파수가</a:t>
            </a:r>
            <a:r>
              <a:rPr lang="en-US" altLang="ko-KR" dirty="0"/>
              <a:t> </a:t>
            </a:r>
            <a:r>
              <a:rPr lang="en-US" altLang="ko-KR" dirty="0" err="1"/>
              <a:t>시간에</a:t>
            </a:r>
            <a:r>
              <a:rPr lang="en-US" altLang="ko-KR" dirty="0"/>
              <a:t>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선형적으로</a:t>
            </a:r>
            <a:r>
              <a:rPr lang="en-US" altLang="ko-KR" dirty="0"/>
              <a:t> </a:t>
            </a:r>
            <a:r>
              <a:rPr lang="en-US" altLang="ko-KR" dirty="0" err="1"/>
              <a:t>증가</a:t>
            </a:r>
            <a:r>
              <a:rPr lang="en-US" altLang="ko-KR" dirty="0"/>
              <a:t>(up-chirp) </a:t>
            </a:r>
            <a:r>
              <a:rPr lang="en-US" altLang="ko-KR" dirty="0" err="1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감소</a:t>
            </a:r>
            <a:r>
              <a:rPr lang="en-US" altLang="ko-KR" dirty="0"/>
              <a:t>(down-chirp)</a:t>
            </a:r>
            <a:r>
              <a:rPr lang="en-US" altLang="ko-KR" dirty="0" err="1"/>
              <a:t>하는</a:t>
            </a:r>
            <a:r>
              <a:rPr lang="ko-KR" altLang="en-US" dirty="0"/>
              <a:t>신호이다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98EB8-DFBB-D6A3-C406-E0AE1867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78" y="4044912"/>
            <a:ext cx="6380946" cy="2447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669A-EDB1-3C5E-B75D-38BD39CD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71" y="3213784"/>
            <a:ext cx="3000127" cy="8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9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C6CD-4B1B-C812-2BDE-0AAA32AC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radio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68849C-2E5A-C555-91F6-63557691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7" t="5005"/>
          <a:stretch/>
        </p:blipFill>
        <p:spPr>
          <a:xfrm>
            <a:off x="1574541" y="1539548"/>
            <a:ext cx="9042918" cy="5052683"/>
          </a:xfrm>
        </p:spPr>
      </p:pic>
    </p:spTree>
    <p:extLst>
      <p:ext uri="{BB962C8B-B14F-4D97-AF65-F5344CB8AC3E}">
        <p14:creationId xmlns:p14="http://schemas.microsoft.com/office/powerpoint/2010/main" val="22211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1D5E-37B7-22D1-1C31-CB44EF6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D6023-4C39-0688-55C5-F90938B1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+1 및 -1 의 N 값 의 </a:t>
            </a:r>
            <a:r>
              <a:rPr lang="en-US" altLang="ko-KR" dirty="0" err="1"/>
              <a:t>유한</a:t>
            </a:r>
            <a:r>
              <a:rPr lang="en-US" altLang="ko-KR" dirty="0"/>
              <a:t> </a:t>
            </a:r>
            <a:r>
              <a:rPr lang="en-US" altLang="ko-KR" dirty="0" err="1"/>
              <a:t>시퀀스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E0CBE-2A26-0AD6-CB45-7F5E4567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86" y="2963912"/>
            <a:ext cx="5235394" cy="2591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37575-F795-9236-0366-E9A19DA22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t="5324" r="48342" b="25306"/>
          <a:stretch/>
        </p:blipFill>
        <p:spPr>
          <a:xfrm>
            <a:off x="6522098" y="1502323"/>
            <a:ext cx="5424148" cy="45412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55C032-8AB4-1CE4-76D2-1DAE3489A790}"/>
              </a:ext>
            </a:extLst>
          </p:cNvPr>
          <p:cNvSpPr/>
          <p:nvPr/>
        </p:nvSpPr>
        <p:spPr>
          <a:xfrm>
            <a:off x="6858000" y="3772930"/>
            <a:ext cx="3107094" cy="1782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47981-1CB2-4E9F-AC84-299F43D7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radio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152221-112C-4188-D877-CE89CE337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2" t="4790"/>
          <a:stretch/>
        </p:blipFill>
        <p:spPr>
          <a:xfrm>
            <a:off x="1588536" y="1853767"/>
            <a:ext cx="9014927" cy="5004233"/>
          </a:xfrm>
        </p:spPr>
      </p:pic>
    </p:spTree>
    <p:extLst>
      <p:ext uri="{BB962C8B-B14F-4D97-AF65-F5344CB8AC3E}">
        <p14:creationId xmlns:p14="http://schemas.microsoft.com/office/powerpoint/2010/main" val="26746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4124-8C9A-FA8B-1489-0D005319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E7107-7F33-DE75-440A-6C43DB91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Arial" panose="020B0604020202020204" pitchFamily="34" charset="0"/>
              </a:rPr>
              <a:t>억제된 </a:t>
            </a:r>
            <a:r>
              <a:rPr lang="ko-KR" altLang="en-US" b="0" i="0" dirty="0" err="1">
                <a:effectLst/>
                <a:latin typeface="Arial" panose="020B0604020202020204" pitchFamily="34" charset="0"/>
              </a:rPr>
              <a:t>반송파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변조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신호 및 위상 변조 신호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 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BPSK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QPSK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로부터 </a:t>
            </a:r>
            <a:r>
              <a:rPr lang="ko-KR" altLang="en-US" b="0" i="0" u="none" strike="noStrike" dirty="0" err="1">
                <a:effectLst/>
                <a:latin typeface="Arial" panose="020B0604020202020204" pitchFamily="34" charset="0"/>
              </a:rPr>
              <a:t>반송파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주파수 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복구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 에 사용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BC69D-F834-5F0E-8BA4-DD0A034C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58" y="2992778"/>
            <a:ext cx="10422295" cy="2001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3 </a:t>
            </a:r>
            <a:r>
              <a:rPr kumimoji="0" lang="ko-KR" altLang="ko-KR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= 3 ≡ 3 (모드 5)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3 </a:t>
            </a:r>
            <a:r>
              <a:rPr kumimoji="0" lang="ko-KR" altLang="ko-KR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9 ≡ 4 (모드 5)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3 </a:t>
            </a:r>
            <a:r>
              <a:rPr kumimoji="0" lang="ko-KR" altLang="ko-KR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27 ≡ 2 (모드 5)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3 </a:t>
            </a:r>
            <a:r>
              <a:rPr kumimoji="0" lang="ko-KR" altLang="ko-KR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81 ≡ 1(모드 5)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로 나눈 나머지는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 4 2 1]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costas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순열이라 한다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다양한 모드가 있을 수 있음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소수한정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0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50CF-4891-1DF3-95A7-38A55454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radio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B4D67C-94FC-AC43-742C-963D6493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4" t="6077"/>
          <a:stretch/>
        </p:blipFill>
        <p:spPr>
          <a:xfrm>
            <a:off x="1519334" y="1690688"/>
            <a:ext cx="9153331" cy="5031270"/>
          </a:xfrm>
        </p:spPr>
      </p:pic>
    </p:spTree>
    <p:extLst>
      <p:ext uri="{BB962C8B-B14F-4D97-AF65-F5344CB8AC3E}">
        <p14:creationId xmlns:p14="http://schemas.microsoft.com/office/powerpoint/2010/main" val="379865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75567-F4C6-CFB5-3D45-F1E516D1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Frank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DF11611-6D9D-2868-CE84-950919DD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1" t="5861" r="48472" b="25519"/>
          <a:stretch/>
        </p:blipFill>
        <p:spPr>
          <a:xfrm>
            <a:off x="6540758" y="1624757"/>
            <a:ext cx="5339370" cy="4449472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9616C-B807-612A-BEB5-6714C32F47DC}"/>
              </a:ext>
            </a:extLst>
          </p:cNvPr>
          <p:cNvSpPr/>
          <p:nvPr/>
        </p:nvSpPr>
        <p:spPr>
          <a:xfrm>
            <a:off x="6839339" y="2447367"/>
            <a:ext cx="3937518" cy="706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Frank Code - Radartutorial">
            <a:extLst>
              <a:ext uri="{FF2B5EF4-FFF2-40B4-BE49-F238E27FC236}">
                <a16:creationId xmlns:a16="http://schemas.microsoft.com/office/drawing/2014/main" id="{FE42A9C6-FAAE-1335-F5C0-3AB98B33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8253"/>
            <a:ext cx="3649365" cy="25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ank Code - Radartutorial">
            <a:extLst>
              <a:ext uri="{FF2B5EF4-FFF2-40B4-BE49-F238E27FC236}">
                <a16:creationId xmlns:a16="http://schemas.microsoft.com/office/drawing/2014/main" id="{2A789A25-A4E9-E011-C558-74F10795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2" y="4074562"/>
            <a:ext cx="5495731" cy="211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1F313-9CAA-2D50-E9DD-EFBD23CE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GNU radio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09F5BD-D69B-4548-CAA2-5156AF10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3" t="5648"/>
          <a:stretch/>
        </p:blipFill>
        <p:spPr>
          <a:xfrm>
            <a:off x="1374709" y="1548880"/>
            <a:ext cx="9442581" cy="5207425"/>
          </a:xfrm>
        </p:spPr>
      </p:pic>
    </p:spTree>
    <p:extLst>
      <p:ext uri="{BB962C8B-B14F-4D97-AF65-F5344CB8AC3E}">
        <p14:creationId xmlns:p14="http://schemas.microsoft.com/office/powerpoint/2010/main" val="98836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136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Arial</vt:lpstr>
      <vt:lpstr>Calibri</vt:lpstr>
      <vt:lpstr>Calibri Light</vt:lpstr>
      <vt:lpstr>Office 테마</vt:lpstr>
      <vt:lpstr> Major radar types</vt:lpstr>
      <vt:lpstr>LFM</vt:lpstr>
      <vt:lpstr>GNU radio</vt:lpstr>
      <vt:lpstr>Barker</vt:lpstr>
      <vt:lpstr>GNU radio</vt:lpstr>
      <vt:lpstr>Costas</vt:lpstr>
      <vt:lpstr>GNU radio</vt:lpstr>
      <vt:lpstr>Frank</vt:lpstr>
      <vt:lpstr>GNU radio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Major radar types</dc:title>
  <dc:creator>이 연우</dc:creator>
  <cp:lastModifiedBy>이 연우</cp:lastModifiedBy>
  <cp:revision>2</cp:revision>
  <dcterms:created xsi:type="dcterms:W3CDTF">2022-08-01T19:50:30Z</dcterms:created>
  <dcterms:modified xsi:type="dcterms:W3CDTF">2022-08-02T05:52:17Z</dcterms:modified>
</cp:coreProperties>
</file>