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60" r:id="rId8"/>
    <p:sldId id="262" r:id="rId9"/>
    <p:sldId id="263" r:id="rId10"/>
    <p:sldId id="258" r:id="rId11"/>
    <p:sldId id="259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4B20DA-7108-4606-A7B7-E3769D5A7E5B}" v="42" dt="2022-08-16T04:41:10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AD241-F490-0571-9A4E-37F69B34A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F59D1E-4B54-7B52-E72F-C00A63A37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11925-4BB6-8658-C202-CBABBAEE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694B-3491-4B50-913B-A10830A39B15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73116-D039-8498-DB30-9ACB2BEC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D08C7-C1EC-C450-BB70-B8CC119E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CD9C-BDC4-4D62-977C-40F37D6C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53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5B7A7-E33C-19A9-A142-A46DCDBC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0582C6-1609-8750-5C3E-EF788C9E6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41CF0A-C8E3-48F1-F9D8-D07B51DC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694B-3491-4B50-913B-A10830A39B15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CA947-CC28-5257-2F45-03782859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0837C3-4451-9F2F-EF02-C8455A10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CD9C-BDC4-4D62-977C-40F37D6C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28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C7FBE3-60F9-F022-8F60-D90C5B6F3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D94806-6AF4-D8D5-F27D-FC942A73C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94960-5B35-B84C-2EA2-3CC9258C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694B-3491-4B50-913B-A10830A39B15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D3ECC-E8ED-9BAE-52C6-81CC3A39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119A17-B679-78C9-4746-EF01430C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CD9C-BDC4-4D62-977C-40F37D6C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34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33089-BEB6-1B59-07F7-728FA33F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1B859-D067-A861-F862-B9B5EBA5F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00BDE-E7AC-E29C-A218-EC88E0C12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694B-3491-4B50-913B-A10830A39B15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EDC51-70AD-6B2C-A5DA-BA74155A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61D7B-4099-3761-9C9A-DD1DF8A9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CD9C-BDC4-4D62-977C-40F37D6C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79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3C1D3-0B52-7AAA-6D01-C855DF5C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F4E755-3B04-3AF2-250D-C7D406491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DEE4B6-6212-8102-3424-48508CD6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694B-3491-4B50-913B-A10830A39B15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40FCC-1942-FB4F-77AF-6FF4F147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9C5DAC-87A9-0EB8-5FF9-D77726E6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CD9C-BDC4-4D62-977C-40F37D6C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68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18D85-5046-6502-B950-1AEBEE23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5D56F-2DD4-5296-8A12-CBC3D00A5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6EC1DE-01C5-B43D-A44F-73864C0AD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3F4BC4-7EFC-DEAA-A150-D56278CA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694B-3491-4B50-913B-A10830A39B15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CA06DE-D373-E134-467F-ED74A3DD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DAB7E5-FEA6-29BB-C4A8-1FFCD18D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CD9C-BDC4-4D62-977C-40F37D6C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30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3A117-CD93-A209-4B83-CF820CC1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78C97-08B3-69DA-E732-11042B43E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CBA601-F992-4FA1-08BD-B699B55D5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7ED1DF-8F01-DF24-BF65-D93575131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CB9F6C-821B-CB50-6A3A-D444DED1B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8A88A1-BC3C-3AE0-878B-4834522F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694B-3491-4B50-913B-A10830A39B15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F4B8C8-A4A5-D009-BAC9-37097CE4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27353B-DBEE-1864-AE16-05D08658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CD9C-BDC4-4D62-977C-40F37D6C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9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7B1F2-6D45-3BC0-4D4A-3B3697F2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6431D2-5F04-05E8-F7FE-A613370C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694B-3491-4B50-913B-A10830A39B15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EB50E3-7E9A-1099-7626-E1E8EECC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9EF265-1A58-FEE8-318E-79779C09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CD9C-BDC4-4D62-977C-40F37D6C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02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25DD58-A756-5D9B-6DAB-92D3332B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694B-3491-4B50-913B-A10830A39B15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3F1918-1244-82BD-EED0-73031C0C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6698AE-7617-4078-4D5C-193E991D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CD9C-BDC4-4D62-977C-40F37D6C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7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ABDD7-3473-1AA0-AB3D-601D5FA70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03912-912B-732C-04BC-1A7A5454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B7C6CB-729E-4E7C-53EB-0A99C6DA9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F8BD2-B098-EE13-D0BA-4FBAA2B2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694B-3491-4B50-913B-A10830A39B15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D1B80-7C1F-F745-2E0A-015ECB93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EDF4D-D2DF-9C44-8780-EB5DE656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CD9C-BDC4-4D62-977C-40F37D6C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93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486E3-0479-5A59-EF13-BBE5D956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9E028D-B371-E722-79A1-555A417BB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EF01D6-D657-CF26-1AD0-EF0C03CDB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BA7CFB-730A-D5F4-64A6-3FAEE37E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694B-3491-4B50-913B-A10830A39B15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F19B2C-8802-BF2A-055D-39B2543E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9D052E-CFED-BDCF-5DB5-7BCEC811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CD9C-BDC4-4D62-977C-40F37D6C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21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228F5E-37F5-6874-DDEB-7F41F10BC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5C321F-8E39-2797-1AC5-BD92E1ECE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504D8-C238-8D40-569A-127836894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5694B-3491-4B50-913B-A10830A39B15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B98E6-EA61-D9BD-91FF-DC1508C8A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66A19-D748-623A-5A62-AD394E810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5CD9C-BDC4-4D62-977C-40F37D6C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1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3DE5F-DED4-CC95-6BE5-78BF1F9D3F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LPIR</a:t>
            </a:r>
            <a:br>
              <a:rPr lang="en-US" altLang="ko-KR" dirty="0"/>
            </a:br>
            <a:r>
              <a:rPr lang="en-US" altLang="ko-KR" sz="3600" dirty="0"/>
              <a:t>(Low Probability-of-Intercept Radar)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0DE7A5-8DED-D42C-8515-E81088445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week5</a:t>
            </a:r>
          </a:p>
          <a:p>
            <a:r>
              <a:rPr lang="ko-KR" altLang="en-US" dirty="0"/>
              <a:t>이연우</a:t>
            </a:r>
          </a:p>
        </p:txBody>
      </p:sp>
    </p:spTree>
    <p:extLst>
      <p:ext uri="{BB962C8B-B14F-4D97-AF65-F5344CB8AC3E}">
        <p14:creationId xmlns:p14="http://schemas.microsoft.com/office/powerpoint/2010/main" val="2876660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F83DF-E2CF-2593-5C35-647DF810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76" y="406137"/>
            <a:ext cx="10395857" cy="54979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Barker LPI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13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53958-F5DC-9873-8C40-12CF3713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다음주 과제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D833B4A-A960-8905-AA5E-EEB3F6F0D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9247" y="1510397"/>
            <a:ext cx="3696020" cy="3581710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6239C9-9A14-E8AB-9231-21A5538B3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07" y="1510397"/>
            <a:ext cx="4244708" cy="34826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42E1E2-1442-9484-082F-B60598D9F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462" y="1365738"/>
            <a:ext cx="3894157" cy="24843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50BD616-F25E-2B89-53E0-9D0A63A3C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0461" y="3850073"/>
            <a:ext cx="3894157" cy="288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02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917F9-CDF5-6663-54BC-6C899478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CECE050-D3B3-2D15-C026-0EE2012A9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8659" y="3513571"/>
            <a:ext cx="1874682" cy="975445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5D025D-A922-F40E-9736-C7A9AD569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42" y="494522"/>
            <a:ext cx="9506666" cy="48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52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655F6-9A04-69D7-B2F5-71936640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674468-D3E8-24A8-E729-A50BCB5C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7A06BE-1BC7-EA54-828C-75BD19640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84" y="1408353"/>
            <a:ext cx="6218580" cy="323568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C3E41F3-C8FB-6E7B-D550-4AA9DE9969F2}"/>
              </a:ext>
            </a:extLst>
          </p:cNvPr>
          <p:cNvSpPr/>
          <p:nvPr/>
        </p:nvSpPr>
        <p:spPr>
          <a:xfrm>
            <a:off x="1912775" y="2891989"/>
            <a:ext cx="3125756" cy="1074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281DB-BA4B-5DFA-1D9D-53B88F0FE649}"/>
              </a:ext>
            </a:extLst>
          </p:cNvPr>
          <p:cNvSpPr txBox="1"/>
          <p:nvPr/>
        </p:nvSpPr>
        <p:spPr>
          <a:xfrm>
            <a:off x="5271796" y="3429000"/>
            <a:ext cx="31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이거 </a:t>
            </a:r>
            <a:r>
              <a:rPr lang="en-US" altLang="ko-KR" dirty="0"/>
              <a:t>2</a:t>
            </a:r>
            <a:r>
              <a:rPr lang="ko-KR" altLang="en-US" dirty="0"/>
              <a:t>개만 </a:t>
            </a:r>
            <a:r>
              <a:rPr lang="ko-KR" altLang="en-US" dirty="0" err="1"/>
              <a:t>바꿔주기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9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BF1EF-79A8-FABA-1907-0DB7AE47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LPIR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2AB1B-AB2E-4635-0BF9-FB9BA235B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표적을 탐색하거나 교전하는 동안 레이더 탐지 장비의 탐지를 피하기 위한 조치를 사용하는 레이더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390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099C45-0D69-1BF9-7F5D-02F6A2B84F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" t="14830" r="14363" b="408"/>
          <a:stretch/>
        </p:blipFill>
        <p:spPr>
          <a:xfrm>
            <a:off x="1099457" y="643811"/>
            <a:ext cx="9993086" cy="5812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1B6C26-6A36-0C82-5E3A-A55A6FB26FFC}"/>
              </a:ext>
            </a:extLst>
          </p:cNvPr>
          <p:cNvSpPr txBox="1"/>
          <p:nvPr/>
        </p:nvSpPr>
        <p:spPr>
          <a:xfrm>
            <a:off x="4683967" y="531844"/>
            <a:ext cx="4226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&lt;LFM</a:t>
            </a:r>
            <a:r>
              <a:rPr lang="ko-KR" altLang="en-US" sz="3200" dirty="0"/>
              <a:t> </a:t>
            </a:r>
            <a:r>
              <a:rPr lang="en-US" altLang="ko-KR" sz="3200" dirty="0"/>
              <a:t>LPI&gt;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8263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DA3461-0BEC-4121-AC37-8815D8F22D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" t="14150" r="15052"/>
          <a:stretch/>
        </p:blipFill>
        <p:spPr>
          <a:xfrm>
            <a:off x="1150775" y="625152"/>
            <a:ext cx="9890450" cy="58876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E3CB19-7CD0-2AAA-B23D-7698098E3AB8}"/>
              </a:ext>
            </a:extLst>
          </p:cNvPr>
          <p:cNvSpPr txBox="1"/>
          <p:nvPr/>
        </p:nvSpPr>
        <p:spPr>
          <a:xfrm>
            <a:off x="4553338" y="541175"/>
            <a:ext cx="4226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&lt;Barker</a:t>
            </a:r>
            <a:r>
              <a:rPr lang="ko-KR" altLang="en-US" sz="3200" dirty="0"/>
              <a:t> </a:t>
            </a:r>
            <a:r>
              <a:rPr lang="en-US" altLang="ko-KR" sz="3200" dirty="0"/>
              <a:t>LPI&gt;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8910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FE509D-44C2-1EAB-BA28-33846F519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" t="14422" r="14286"/>
          <a:stretch/>
        </p:blipFill>
        <p:spPr>
          <a:xfrm>
            <a:off x="1287625" y="681133"/>
            <a:ext cx="9983756" cy="5868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9B3ECA-E59E-3795-55C7-15C7312BD0C4}"/>
              </a:ext>
            </a:extLst>
          </p:cNvPr>
          <p:cNvSpPr txBox="1"/>
          <p:nvPr/>
        </p:nvSpPr>
        <p:spPr>
          <a:xfrm>
            <a:off x="4553338" y="541175"/>
            <a:ext cx="4226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&lt;Costas</a:t>
            </a:r>
            <a:r>
              <a:rPr lang="ko-KR" altLang="en-US" sz="3200" dirty="0"/>
              <a:t> </a:t>
            </a:r>
            <a:r>
              <a:rPr lang="en-US" altLang="ko-KR" sz="3200" dirty="0"/>
              <a:t>LPI&gt;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355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9EA5CC-8957-831E-29E4-82B7E8674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" t="14422" r="15510"/>
          <a:stretch/>
        </p:blipFill>
        <p:spPr>
          <a:xfrm>
            <a:off x="914401" y="615819"/>
            <a:ext cx="9834465" cy="5868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00BCD4-86B9-5D7F-7E1E-C55E8203532B}"/>
              </a:ext>
            </a:extLst>
          </p:cNvPr>
          <p:cNvSpPr txBox="1"/>
          <p:nvPr/>
        </p:nvSpPr>
        <p:spPr>
          <a:xfrm>
            <a:off x="4553338" y="541175"/>
            <a:ext cx="4226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&lt;Frank</a:t>
            </a:r>
            <a:r>
              <a:rPr lang="ko-KR" altLang="en-US" sz="3200" dirty="0"/>
              <a:t> </a:t>
            </a:r>
            <a:r>
              <a:rPr lang="en-US" altLang="ko-KR" sz="3200" dirty="0"/>
              <a:t>LPI&gt;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6115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896B3-80BC-DD08-5737-C4242C91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A8834-4AF5-7DF2-67A8-3F0911A51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신호 대 </a:t>
            </a:r>
            <a:r>
              <a:rPr lang="ko-KR" altLang="en-US" dirty="0" err="1"/>
              <a:t>잡음비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0dB, -2dB, -4dB, -6dB, -8dB</a:t>
            </a:r>
            <a:r>
              <a:rPr lang="ko-KR" altLang="en-US" dirty="0"/>
              <a:t>를 만들어 준다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101771-06D4-02D8-0EC8-9830F6D33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14" y="2650801"/>
            <a:ext cx="6267080" cy="84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2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9B65592-8E6A-1942-89F9-B08EA6CFD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795" y="798610"/>
            <a:ext cx="6157114" cy="48901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2B3F5E-ECF8-5366-F835-BB5E1E906098}"/>
              </a:ext>
            </a:extLst>
          </p:cNvPr>
          <p:cNvSpPr txBox="1"/>
          <p:nvPr/>
        </p:nvSpPr>
        <p:spPr>
          <a:xfrm>
            <a:off x="884853" y="1716834"/>
            <a:ext cx="1042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awgn</a:t>
            </a:r>
            <a:r>
              <a:rPr lang="ko-KR" altLang="en-US" dirty="0"/>
              <a:t>함수를 이용해서 </a:t>
            </a:r>
            <a:r>
              <a:rPr lang="en-US" altLang="ko-KR" dirty="0"/>
              <a:t>SNR</a:t>
            </a:r>
            <a:r>
              <a:rPr lang="ko-KR" altLang="en-US" dirty="0"/>
              <a:t>을 조정해 </a:t>
            </a:r>
            <a:r>
              <a:rPr lang="en-US" altLang="ko-KR" dirty="0"/>
              <a:t>0dB, -2dB, -4dB, -6dB, -8dB</a:t>
            </a:r>
            <a:r>
              <a:rPr lang="ko-KR" altLang="en-US" dirty="0"/>
              <a:t>의 신호를 만들어 준다  </a:t>
            </a:r>
          </a:p>
        </p:txBody>
      </p:sp>
    </p:spTree>
    <p:extLst>
      <p:ext uri="{BB962C8B-B14F-4D97-AF65-F5344CB8AC3E}">
        <p14:creationId xmlns:p14="http://schemas.microsoft.com/office/powerpoint/2010/main" val="213917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97D8F-FCC3-DE8A-D82D-CFCD3AEB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3180" cy="50983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LFM LPI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57358F-DD59-8962-CC1B-AD8904072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3" y="782155"/>
            <a:ext cx="7593105" cy="607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2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C8DBF16F6C3794FB998158D07205478" ma:contentTypeVersion="4" ma:contentTypeDescription="새 문서를 만듭니다." ma:contentTypeScope="" ma:versionID="577e09ea31f1f5035c7c7905f0adbf8d">
  <xsd:schema xmlns:xsd="http://www.w3.org/2001/XMLSchema" xmlns:xs="http://www.w3.org/2001/XMLSchema" xmlns:p="http://schemas.microsoft.com/office/2006/metadata/properties" xmlns:ns3="58ea0a5f-1728-48c1-a030-c8e566d72819" targetNamespace="http://schemas.microsoft.com/office/2006/metadata/properties" ma:root="true" ma:fieldsID="92d2e11644526a28202db98f868c8fad" ns3:_="">
    <xsd:import namespace="58ea0a5f-1728-48c1-a030-c8e566d728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ea0a5f-1728-48c1-a030-c8e566d728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C95895-9BF7-43FB-AC33-2D4690F882B9}">
  <ds:schemaRefs>
    <ds:schemaRef ds:uri="58ea0a5f-1728-48c1-a030-c8e566d72819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A230DD0-9D74-4DA5-8A8A-544918BF21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19AE74-D431-4B61-AB62-CB232D4342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ea0a5f-1728-48c1-a030-c8e566d728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96</Words>
  <Application>Microsoft Office PowerPoint</Application>
  <PresentationFormat>와이드스크린</PresentationFormat>
  <Paragraphs>20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LPIR (Low Probability-of-Intercept Radar)</vt:lpstr>
      <vt:lpstr>What is LPIR</vt:lpstr>
      <vt:lpstr>PowerPoint 프레젠테이션</vt:lpstr>
      <vt:lpstr>PowerPoint 프레젠테이션</vt:lpstr>
      <vt:lpstr>PowerPoint 프레젠테이션</vt:lpstr>
      <vt:lpstr>PowerPoint 프레젠테이션</vt:lpstr>
      <vt:lpstr>SNR</vt:lpstr>
      <vt:lpstr>PowerPoint 프레젠테이션</vt:lpstr>
      <vt:lpstr>LFM LPI</vt:lpstr>
      <vt:lpstr>Barker LPI</vt:lpstr>
      <vt:lpstr>다음주 과제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LPIR (Low Probability-of-Intercept Radar)</dc:title>
  <dc:creator>이 연우</dc:creator>
  <cp:lastModifiedBy>연우 이</cp:lastModifiedBy>
  <cp:revision>2</cp:revision>
  <dcterms:created xsi:type="dcterms:W3CDTF">2022-08-08T08:44:06Z</dcterms:created>
  <dcterms:modified xsi:type="dcterms:W3CDTF">2022-08-16T04:41:29Z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0x0101008C8DBF16F6C3794FB998158D07205478</vt:lpwstr>
  </property>
</Properties>
</file>