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3F38B-6455-48A9-2DD2-19A3F4806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6DCEF-A0F2-87CE-9F1D-12DD66F56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8432A-9D03-3608-211B-E1A61FAE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8A5F-F71D-DADE-A15A-F3B806E7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62C7B-1300-1500-7EC5-7DE5FFC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5B5C-BD3A-7A33-43E9-0F6FD1BB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37405-E3E2-8FE8-BC36-837A339F8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8B8C0-EFB6-BCE0-F5CB-C72A9B6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26A86-CAD7-5E13-A59F-AB83E5CF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6005E-8D67-B5A4-AAF4-2475EC7D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7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F3108-EACF-8CBD-174B-440C86BE1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39822-75D1-E37A-5E71-310BBDD3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6669F-DCDB-0935-2BBB-C6736129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19B74-C929-7BC8-FCDE-C8661114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9DCB2-D6C7-615E-386D-F1915C07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9B39A-F552-C5DD-96C7-5011CBAA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4A62A-B97B-2594-CAF5-7D0FD357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4A8EF-9C11-A4DD-4741-7AB41451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A6230-E86F-8218-EF77-7B263A66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9383F-57EE-B113-4066-2B0EB54E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10FA-D52F-BB74-8E2C-0807E5D6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6D04F-E159-CA5E-FA87-C5F9F2C6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8F713-6A90-9655-8949-EE910797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BFFE0-0B0A-09CB-F385-1980197C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E64C-A648-52F8-61FB-9FEC4A58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1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A7488-AC44-46B4-1109-E0A6AD60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BE03C-3190-2F75-F4CB-3C1211BD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D3A8E-6859-91FA-C1C0-B3EA80F6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AF9CA-2FBA-1AED-61EB-6CD210D7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C794F-4A61-B9B3-2483-C0FD916E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5230E-EE96-00B1-8014-DC034EA7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301BD-FA61-3E43-EAF7-8AE22CB2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5D802-A582-DC64-3B6B-5AC68E60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4A9A2-C03A-2A4A-A476-85E7D26F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0EF43A-D1CB-8300-C473-4C1788C18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85E9D-AABC-218E-B845-A284B4E15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C08E8-7247-D1BC-9389-9ABEE9AE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AABF7-2A84-3DF9-9569-0B7BE56D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BE8E20-A9BA-451A-30A8-705EA8CC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7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7973-C0DC-0F13-B99E-94357B7A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FFFE91-158D-A652-3DDB-98285A16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E4A22-31C4-3727-9CD1-4844BAA6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05884-AE28-486C-EBA4-4F000ABA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4D6C7A-4E9F-DB86-3514-C2B4EC14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9489E-A9E7-8D0C-2E2C-2B685A6A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11F6F-E778-00F0-28FD-C62C11E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A31DD-A5EC-6AC9-B367-8ECF7BD3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D23F1-9B92-DEC9-FF86-DEE75828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3B15F-E6BB-CC5F-3A9A-C57B22BF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0E3E2-1255-FCB5-11FA-55B46A9A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34436-644D-51C1-C926-30B9276F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F3C36-5886-8890-65C6-51CD675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3D12-E57D-44BB-1FD4-2C8EA5E9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8DE93D-375A-3C10-D30E-6E04F5776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6FFE58-1AF2-07B7-308F-6811BC48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B88BB-235C-C832-92FA-945B35F0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3CC91-D710-90C0-6D4B-D0F34FA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5A4A-DE9E-E312-6D4B-71DB9797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2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BFE1F4-FD50-D193-720E-886AB637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6E6B6-6DA0-2FB5-9CCF-139F3458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AAD66-E56C-E0E3-7AA5-21D9D7FD6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B9D1-F722-4EA0-AE40-2A4D8D37A495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346E7-18D3-091E-8695-B94B43719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C1060-B98C-EEA6-022D-3C4D4117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892C-44F0-43AA-824B-84D08D8E7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3958-F5DC-9873-8C40-12CF3713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과제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833B4A-A960-8905-AA5E-EEB3F6F0D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247" y="1510397"/>
            <a:ext cx="3696020" cy="358171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239C9-9A14-E8AB-9231-21A5538B3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7" y="1510397"/>
            <a:ext cx="4244708" cy="34826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42E1E2-1442-9484-082F-B60598D9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462" y="1365738"/>
            <a:ext cx="3894157" cy="24843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0BD616-F25E-2B89-53E0-9D0A63A3C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461" y="3850073"/>
            <a:ext cx="3894157" cy="28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917F9-CDF5-6663-54BC-6C89947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CECE050-D3B3-2D15-C026-0EE2012A9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659" y="3513571"/>
            <a:ext cx="1874682" cy="97544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5D025D-A922-F40E-9736-C7A9AD56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2" y="494522"/>
            <a:ext cx="9506666" cy="48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55F6-9A04-69D7-B2F5-71936640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74468-D3E8-24A8-E729-A50BCB5C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7A06BE-1BC7-EA54-828C-75BD1964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84" y="1408353"/>
            <a:ext cx="6218580" cy="32356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3E41F3-C8FB-6E7B-D550-4AA9DE9969F2}"/>
              </a:ext>
            </a:extLst>
          </p:cNvPr>
          <p:cNvSpPr/>
          <p:nvPr/>
        </p:nvSpPr>
        <p:spPr>
          <a:xfrm>
            <a:off x="1912775" y="2891989"/>
            <a:ext cx="3125756" cy="1074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281DB-BA4B-5DFA-1D9D-53B88F0FE649}"/>
              </a:ext>
            </a:extLst>
          </p:cNvPr>
          <p:cNvSpPr txBox="1"/>
          <p:nvPr/>
        </p:nvSpPr>
        <p:spPr>
          <a:xfrm>
            <a:off x="5271796" y="3429000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이거 </a:t>
            </a:r>
            <a:r>
              <a:rPr lang="en-US" altLang="ko-KR" dirty="0"/>
              <a:t>2</a:t>
            </a:r>
            <a:r>
              <a:rPr lang="ko-KR" altLang="en-US" dirty="0"/>
              <a:t>개만 </a:t>
            </a:r>
            <a:r>
              <a:rPr lang="ko-KR" altLang="en-US" dirty="0" err="1"/>
              <a:t>바꿔주기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9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다음주 과제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다음주 과제</dc:title>
  <dc:creator>이 연우</dc:creator>
  <cp:lastModifiedBy>이 연우</cp:lastModifiedBy>
  <cp:revision>1</cp:revision>
  <dcterms:created xsi:type="dcterms:W3CDTF">2022-08-21T05:05:36Z</dcterms:created>
  <dcterms:modified xsi:type="dcterms:W3CDTF">2022-08-21T05:06:17Z</dcterms:modified>
</cp:coreProperties>
</file>