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4"/>
    <p:restoredTop sz="96006"/>
  </p:normalViewPr>
  <p:slideViewPr>
    <p:cSldViewPr snapToGrid="0" snapToObjects="1" showGuides="1">
      <p:cViewPr>
        <p:scale>
          <a:sx n="113" d="100"/>
          <a:sy n="113" d="100"/>
        </p:scale>
        <p:origin x="64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809D-949B-2B41-87E7-E804CF20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E96C9-9F4A-BD4D-BA19-89A612F2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AB87E-4D6C-6347-B14B-F36D0F37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F083-C880-954E-95DB-9B035820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3662-BDA9-D345-87CD-2EFC24BC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950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A277-9963-3145-8DBE-922984AE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63955-D44C-5640-B37C-2D2EDCE8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D9C0-1F59-4B46-82B9-EDD35FA4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B0D5-96AA-0746-8160-06364D70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2122-E251-5F4A-A985-0E5ED331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5074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57A4B-30E5-0847-9CAD-B43EAB132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51BA7-5225-724C-A8B6-A4197EE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4492-CDE4-F441-9B0F-0FA64506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12F8-EBE6-1844-8A7F-31EBE2A1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0FC09-6094-D241-9D23-56E44ECE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8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3FD8-419D-C743-A137-01D4023D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05AC-8D69-374F-A742-F950DB72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FCF8-E40B-1944-B405-17C9E42A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A39-13A0-614D-AE46-7BD643FB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CB20-4627-3345-86B9-ADF98528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9813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BAC-90B0-D141-9BBD-3E498010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32DB8-E67A-5242-ACD3-7954797F0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8B23-3894-624B-A362-5C826F7C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FFB7-631E-5349-AE1D-D5689AAC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6145-A228-9A4F-8745-F2841CF7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5478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BC5E-4A25-D14D-AAA0-DEB46FF1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DC66-8883-A641-999A-1DC3C518C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A44F1-CBE1-E143-AFA2-BBE16F7F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BB79-66D0-6247-B586-B4558991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0100-7FB7-484F-B805-6298EE0E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4DD05-E33D-3745-B02D-B93C30D6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417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8D11-439C-3349-91C2-1364C012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AFFAA-2D8B-0241-87F7-0D9262F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7DCF-448D-5646-ACEE-D2570A64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09A0F-EC1D-9A43-9F84-016151F8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5221C-D990-C64E-A39A-F7D4D07BB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186FB-6429-B049-B2D1-8F8BFC4D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A3059-733F-0E49-ABA7-8FCE86B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9C3AE-F4D3-1D4D-8B0C-7DC331CA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0833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A75-8C9B-F54D-9ECC-C892F6A4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ED804-F6EE-A443-8F5D-C1340B8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5E566-214A-F64E-B319-0FF84BCC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F7859-5E48-4D47-A371-FB13DF63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023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32310-5944-4347-9BD5-D327F72D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8CCF5-5479-D847-8034-6915FD0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1366A-2696-E245-A0C6-AF48023D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769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1C7D-852C-EE4F-8467-2B69F710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E2D4-486D-684B-99C1-56696CE2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A49F6-6921-A64C-89AB-0F5C3541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9B8A5-1CC7-2C47-9BEE-B6A549E7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520A0-7A9E-0C43-BDDA-EFD553C42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2438-2C26-8F4B-8F06-36CC4F30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3340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B0B3-5948-9046-88AE-ACFE230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DC93B-3349-A549-A449-BA0C6833F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0172-FE33-5D45-A5A2-4277DAAE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2D4A-3674-6248-8519-584F004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EDC46-6F8C-A54A-8D9F-34D731F9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52454-022F-0A4B-BD5D-4FB92BFB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0829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F5ECC-2950-A44E-AEF2-F517319B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C8E2-2A6C-F140-84E4-6E79E512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1476-C37F-B547-9800-9666C5540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053A-E55C-3F46-90EF-829FD4A949BE}" type="datetimeFigureOut">
              <a:rPr lang="en-ES" smtClean="0"/>
              <a:t>25/01/2022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D14A-D524-0E4C-BA17-B53B391C9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F81F-37E9-794A-A40B-E5DB6062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E6F6-6CA1-154C-8BCA-01E5F51B4AA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91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808095-D27D-8249-A63F-F8B105D43ABF}"/>
              </a:ext>
            </a:extLst>
          </p:cNvPr>
          <p:cNvSpPr/>
          <p:nvPr/>
        </p:nvSpPr>
        <p:spPr>
          <a:xfrm>
            <a:off x="662971" y="762850"/>
            <a:ext cx="4500000" cy="45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790284-7C18-614D-8307-941D7DB0F02D}"/>
              </a:ext>
            </a:extLst>
          </p:cNvPr>
          <p:cNvSpPr>
            <a:spLocks/>
          </p:cNvSpPr>
          <p:nvPr/>
        </p:nvSpPr>
        <p:spPr>
          <a:xfrm>
            <a:off x="1142748" y="2562850"/>
            <a:ext cx="900000" cy="9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8F22B-23D1-3747-9311-47D882C9DB8E}"/>
              </a:ext>
            </a:extLst>
          </p:cNvPr>
          <p:cNvSpPr>
            <a:spLocks/>
          </p:cNvSpPr>
          <p:nvPr/>
        </p:nvSpPr>
        <p:spPr>
          <a:xfrm>
            <a:off x="3598081" y="2562850"/>
            <a:ext cx="900000" cy="9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EAD4D4-2E9B-4E48-A3A2-35666D3F0CF4}"/>
              </a:ext>
            </a:extLst>
          </p:cNvPr>
          <p:cNvCxnSpPr>
            <a:cxnSpLocks/>
          </p:cNvCxnSpPr>
          <p:nvPr/>
        </p:nvCxnSpPr>
        <p:spPr>
          <a:xfrm>
            <a:off x="662971" y="762850"/>
            <a:ext cx="4496489" cy="446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C801C1-C7C1-834F-B348-AA8CD5D0132E}"/>
              </a:ext>
            </a:extLst>
          </p:cNvPr>
          <p:cNvCxnSpPr>
            <a:cxnSpLocks/>
          </p:cNvCxnSpPr>
          <p:nvPr/>
        </p:nvCxnSpPr>
        <p:spPr>
          <a:xfrm flipH="1">
            <a:off x="659460" y="797406"/>
            <a:ext cx="4500000" cy="446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40639-3C50-D349-8F49-BB9509889E32}"/>
              </a:ext>
            </a:extLst>
          </p:cNvPr>
          <p:cNvSpPr txBox="1"/>
          <p:nvPr/>
        </p:nvSpPr>
        <p:spPr>
          <a:xfrm rot="2747939">
            <a:off x="962831" y="1259027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Transecto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84E951-9450-D545-A1BC-9AAF30B68F85}"/>
              </a:ext>
            </a:extLst>
          </p:cNvPr>
          <p:cNvSpPr txBox="1"/>
          <p:nvPr/>
        </p:nvSpPr>
        <p:spPr>
          <a:xfrm rot="18870732">
            <a:off x="818529" y="4563833"/>
            <a:ext cx="12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Transecto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A0FB8-FD3B-6C4D-B8DC-AB75C7B9694F}"/>
              </a:ext>
            </a:extLst>
          </p:cNvPr>
          <p:cNvSpPr>
            <a:spLocks/>
          </p:cNvSpPr>
          <p:nvPr/>
        </p:nvSpPr>
        <p:spPr>
          <a:xfrm>
            <a:off x="2459460" y="1341715"/>
            <a:ext cx="900000" cy="9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F35B22-DE79-CE4A-9F5B-40E56BE43CDC}"/>
              </a:ext>
            </a:extLst>
          </p:cNvPr>
          <p:cNvSpPr>
            <a:spLocks/>
          </p:cNvSpPr>
          <p:nvPr/>
        </p:nvSpPr>
        <p:spPr>
          <a:xfrm>
            <a:off x="2462971" y="3618361"/>
            <a:ext cx="900000" cy="9000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D63DF-B8C6-F74A-94EB-D82E0AE0CF59}"/>
              </a:ext>
            </a:extLst>
          </p:cNvPr>
          <p:cNvSpPr txBox="1"/>
          <p:nvPr/>
        </p:nvSpPr>
        <p:spPr>
          <a:xfrm>
            <a:off x="2760306" y="16070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09697-3DB5-5C41-A378-2A10B2E4802A}"/>
              </a:ext>
            </a:extLst>
          </p:cNvPr>
          <p:cNvSpPr txBox="1"/>
          <p:nvPr/>
        </p:nvSpPr>
        <p:spPr>
          <a:xfrm>
            <a:off x="3868302" y="2837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E9BEE5-452C-134B-91AC-E588395D68AD}"/>
              </a:ext>
            </a:extLst>
          </p:cNvPr>
          <p:cNvSpPr txBox="1"/>
          <p:nvPr/>
        </p:nvSpPr>
        <p:spPr>
          <a:xfrm>
            <a:off x="1414529" y="2828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W	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1BDAD-62A9-2647-B7CA-728AB075CE41}"/>
              </a:ext>
            </a:extLst>
          </p:cNvPr>
          <p:cNvSpPr txBox="1"/>
          <p:nvPr/>
        </p:nvSpPr>
        <p:spPr>
          <a:xfrm>
            <a:off x="2762361" y="3864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200BA-860B-8A4A-A5C0-28571FC2CF99}"/>
              </a:ext>
            </a:extLst>
          </p:cNvPr>
          <p:cNvSpPr txBox="1"/>
          <p:nvPr/>
        </p:nvSpPr>
        <p:spPr>
          <a:xfrm>
            <a:off x="2522525" y="241582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Parcela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B46B96-00E5-C143-8310-0FE16D909EFC}"/>
              </a:ext>
            </a:extLst>
          </p:cNvPr>
          <p:cNvSpPr txBox="1"/>
          <p:nvPr/>
        </p:nvSpPr>
        <p:spPr>
          <a:xfrm>
            <a:off x="1120581" y="350697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ubplot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C5ABD5-BB5D-2449-A76E-07B30076E2AF}"/>
              </a:ext>
            </a:extLst>
          </p:cNvPr>
          <p:cNvSpPr txBox="1"/>
          <p:nvPr/>
        </p:nvSpPr>
        <p:spPr>
          <a:xfrm>
            <a:off x="0" y="51699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baseline="-25000" dirty="0"/>
              <a:t>1</a:t>
            </a:r>
            <a:r>
              <a:rPr lang="en-ES" dirty="0"/>
              <a:t>,</a:t>
            </a:r>
            <a:r>
              <a:rPr lang="en-GB" dirty="0"/>
              <a:t> y</a:t>
            </a:r>
            <a:r>
              <a:rPr lang="en-ES" baseline="-25000" dirty="0"/>
              <a:t>1</a:t>
            </a:r>
            <a:endParaRPr lang="en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C407D3-45CC-184F-AEEC-7E9EB9994E7E}"/>
              </a:ext>
            </a:extLst>
          </p:cNvPr>
          <p:cNvSpPr txBox="1"/>
          <p:nvPr/>
        </p:nvSpPr>
        <p:spPr>
          <a:xfrm>
            <a:off x="4831485" y="528122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baseline="-25000" dirty="0"/>
              <a:t>2</a:t>
            </a:r>
            <a:r>
              <a:rPr lang="en-ES" dirty="0"/>
              <a:t>,</a:t>
            </a:r>
            <a:r>
              <a:rPr lang="en-GB" dirty="0"/>
              <a:t> y</a:t>
            </a:r>
            <a:r>
              <a:rPr lang="en-ES" baseline="-25000" dirty="0"/>
              <a:t>2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16223-1CC2-E442-84B6-5FC044B5AB60}"/>
              </a:ext>
            </a:extLst>
          </p:cNvPr>
          <p:cNvSpPr txBox="1"/>
          <p:nvPr/>
        </p:nvSpPr>
        <p:spPr>
          <a:xfrm>
            <a:off x="4831485" y="39332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baseline="-25000" dirty="0"/>
              <a:t>3</a:t>
            </a:r>
            <a:r>
              <a:rPr lang="en-ES" dirty="0"/>
              <a:t>,</a:t>
            </a:r>
            <a:r>
              <a:rPr lang="en-GB" dirty="0"/>
              <a:t> y</a:t>
            </a:r>
            <a:r>
              <a:rPr lang="en-ES" baseline="-25000" dirty="0"/>
              <a:t>3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61B0E-7380-884A-831B-FE0453431A84}"/>
              </a:ext>
            </a:extLst>
          </p:cNvPr>
          <p:cNvSpPr txBox="1"/>
          <p:nvPr/>
        </p:nvSpPr>
        <p:spPr>
          <a:xfrm>
            <a:off x="338509" y="3751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baseline="-25000" dirty="0"/>
              <a:t>4</a:t>
            </a:r>
            <a:r>
              <a:rPr lang="en-ES" dirty="0"/>
              <a:t>,</a:t>
            </a:r>
            <a:r>
              <a:rPr lang="en-GB" dirty="0"/>
              <a:t> y</a:t>
            </a:r>
            <a:r>
              <a:rPr lang="en-ES" baseline="-25000" dirty="0"/>
              <a:t>4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C6B5DA-49B9-1F4D-8B3A-48D5EF522D59}"/>
              </a:ext>
            </a:extLst>
          </p:cNvPr>
          <p:cNvSpPr txBox="1"/>
          <p:nvPr/>
        </p:nvSpPr>
        <p:spPr>
          <a:xfrm rot="16200000">
            <a:off x="4122214" y="308483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7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7</a:t>
            </a:r>
            <a:endParaRPr lang="en-E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CC3C8-B481-3F48-9108-5C17D0984CE1}"/>
              </a:ext>
            </a:extLst>
          </p:cNvPr>
          <p:cNvSpPr txBox="1"/>
          <p:nvPr/>
        </p:nvSpPr>
        <p:spPr>
          <a:xfrm>
            <a:off x="2912971" y="3570376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6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6</a:t>
            </a:r>
            <a:endParaRPr lang="en-E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66B79A-8438-5F4C-A2B1-FBCF7F806529}"/>
              </a:ext>
            </a:extLst>
          </p:cNvPr>
          <p:cNvSpPr txBox="1"/>
          <p:nvPr/>
        </p:nvSpPr>
        <p:spPr>
          <a:xfrm>
            <a:off x="2444600" y="4243331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5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5</a:t>
            </a:r>
            <a:endParaRPr lang="en-E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866264-759E-D24C-8316-78A9B556DFB6}"/>
              </a:ext>
            </a:extLst>
          </p:cNvPr>
          <p:cNvSpPr txBox="1"/>
          <p:nvPr/>
        </p:nvSpPr>
        <p:spPr>
          <a:xfrm rot="16200000">
            <a:off x="3477163" y="2614547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8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8</a:t>
            </a:r>
            <a:endParaRPr lang="en-E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4504AA-E6A9-1142-B349-1F31D442916C}"/>
              </a:ext>
            </a:extLst>
          </p:cNvPr>
          <p:cNvSpPr txBox="1"/>
          <p:nvPr/>
        </p:nvSpPr>
        <p:spPr>
          <a:xfrm>
            <a:off x="2401810" y="198519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10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10</a:t>
            </a:r>
            <a:endParaRPr lang="en-E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69B10-489F-CF47-8C77-CC42C00462ED}"/>
              </a:ext>
            </a:extLst>
          </p:cNvPr>
          <p:cNvSpPr txBox="1"/>
          <p:nvPr/>
        </p:nvSpPr>
        <p:spPr>
          <a:xfrm>
            <a:off x="2867199" y="128217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9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9</a:t>
            </a:r>
            <a:endParaRPr lang="en-E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388C8-F2C6-984D-A368-81161DC38A56}"/>
              </a:ext>
            </a:extLst>
          </p:cNvPr>
          <p:cNvSpPr txBox="1"/>
          <p:nvPr/>
        </p:nvSpPr>
        <p:spPr>
          <a:xfrm rot="5400000">
            <a:off x="983118" y="268014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11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11</a:t>
            </a:r>
            <a:endParaRPr lang="en-E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D6877-3853-9F4A-A39E-03E76E86D7FE}"/>
              </a:ext>
            </a:extLst>
          </p:cNvPr>
          <p:cNvSpPr txBox="1"/>
          <p:nvPr/>
        </p:nvSpPr>
        <p:spPr>
          <a:xfrm rot="5400000">
            <a:off x="1645195" y="306272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x</a:t>
            </a:r>
            <a:r>
              <a:rPr lang="en-ES" sz="1200" baseline="-25000" dirty="0"/>
              <a:t>12</a:t>
            </a:r>
            <a:r>
              <a:rPr lang="en-ES" sz="1200" dirty="0"/>
              <a:t>,</a:t>
            </a:r>
            <a:r>
              <a:rPr lang="en-GB" sz="1200" dirty="0"/>
              <a:t> y</a:t>
            </a:r>
            <a:r>
              <a:rPr lang="en-ES" sz="1200" baseline="-25000" dirty="0"/>
              <a:t>12</a:t>
            </a:r>
            <a:endParaRPr lang="en-E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506764-0B08-4844-88B0-B18AC3377563}"/>
              </a:ext>
            </a:extLst>
          </p:cNvPr>
          <p:cNvSpPr txBox="1"/>
          <p:nvPr/>
        </p:nvSpPr>
        <p:spPr>
          <a:xfrm>
            <a:off x="6068208" y="118423"/>
            <a:ext cx="307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XX-t1 </a:t>
            </a:r>
            <a:r>
              <a:rPr lang="en-ES" sz="1400" dirty="0"/>
              <a:t>=LINESTRING((</a:t>
            </a:r>
            <a:r>
              <a:rPr lang="en-GB" sz="1400" dirty="0"/>
              <a:t>x</a:t>
            </a:r>
            <a:r>
              <a:rPr lang="en-ES" sz="1400" baseline="-25000" dirty="0"/>
              <a:t>3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3</a:t>
            </a:r>
            <a:r>
              <a:rPr lang="en-ES" sz="1400" dirty="0"/>
              <a:t>),(</a:t>
            </a:r>
            <a:r>
              <a:rPr lang="en-GB" sz="1400" dirty="0"/>
              <a:t>x</a:t>
            </a:r>
            <a:r>
              <a:rPr lang="en-ES" sz="1400" baseline="-25000" dirty="0"/>
              <a:t>1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1</a:t>
            </a:r>
            <a:r>
              <a:rPr lang="en-ES" sz="1400" dirty="0"/>
              <a:t>))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49FF09-602F-9444-B443-3E905FD694E3}"/>
              </a:ext>
            </a:extLst>
          </p:cNvPr>
          <p:cNvSpPr txBox="1"/>
          <p:nvPr/>
        </p:nvSpPr>
        <p:spPr>
          <a:xfrm>
            <a:off x="6068208" y="462444"/>
            <a:ext cx="307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XX-t2 </a:t>
            </a:r>
            <a:r>
              <a:rPr lang="en-ES" sz="1400" dirty="0"/>
              <a:t>=LINESTRING((</a:t>
            </a:r>
            <a:r>
              <a:rPr lang="en-GB" sz="1400" dirty="0"/>
              <a:t>x</a:t>
            </a:r>
            <a:r>
              <a:rPr lang="en-ES" sz="1400" baseline="-25000" dirty="0"/>
              <a:t>2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2</a:t>
            </a:r>
            <a:r>
              <a:rPr lang="en-ES" sz="1400" dirty="0"/>
              <a:t>),(</a:t>
            </a:r>
            <a:r>
              <a:rPr lang="en-GB" sz="1400" dirty="0"/>
              <a:t>x</a:t>
            </a:r>
            <a:r>
              <a:rPr lang="en-ES" sz="1400" baseline="-25000" dirty="0"/>
              <a:t>4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4</a:t>
            </a:r>
            <a:r>
              <a:rPr lang="en-ES" sz="1400" dirty="0"/>
              <a:t>))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076BC-5C83-9546-B3E0-80C22A54201B}"/>
              </a:ext>
            </a:extLst>
          </p:cNvPr>
          <p:cNvSpPr txBox="1"/>
          <p:nvPr/>
        </p:nvSpPr>
        <p:spPr>
          <a:xfrm>
            <a:off x="6068208" y="804984"/>
            <a:ext cx="307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XX-t2 </a:t>
            </a:r>
            <a:r>
              <a:rPr lang="en-ES" sz="1400" dirty="0"/>
              <a:t>=LINESTRING((</a:t>
            </a:r>
            <a:r>
              <a:rPr lang="en-GB" sz="1400" dirty="0"/>
              <a:t>x</a:t>
            </a:r>
            <a:r>
              <a:rPr lang="en-ES" sz="1400" baseline="-25000" dirty="0"/>
              <a:t>2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2</a:t>
            </a:r>
            <a:r>
              <a:rPr lang="en-ES" sz="1400" dirty="0"/>
              <a:t>),(</a:t>
            </a:r>
            <a:r>
              <a:rPr lang="en-GB" sz="1400" dirty="0"/>
              <a:t>x</a:t>
            </a:r>
            <a:r>
              <a:rPr lang="en-ES" sz="1400" baseline="-25000" dirty="0"/>
              <a:t>4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4</a:t>
            </a:r>
            <a:r>
              <a:rPr lang="en-ES" sz="1400" dirty="0"/>
              <a:t>))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FBBB8B-755D-CD42-8953-6C3AF310C422}"/>
              </a:ext>
            </a:extLst>
          </p:cNvPr>
          <p:cNvSpPr txBox="1"/>
          <p:nvPr/>
        </p:nvSpPr>
        <p:spPr>
          <a:xfrm>
            <a:off x="6079672" y="1197631"/>
            <a:ext cx="313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 </a:t>
            </a:r>
            <a:r>
              <a:rPr lang="en-ES" sz="1400" dirty="0"/>
              <a:t>= </a:t>
            </a:r>
            <a:r>
              <a:rPr lang="en-GB" sz="1400" dirty="0"/>
              <a:t>MULTIPOLYGON (</a:t>
            </a:r>
            <a:r>
              <a:rPr lang="en-ES" sz="1400" dirty="0"/>
              <a:t>(</a:t>
            </a:r>
            <a:r>
              <a:rPr lang="en-GB" sz="1400" dirty="0"/>
              <a:t>x</a:t>
            </a:r>
            <a:r>
              <a:rPr lang="en-ES" sz="1400" baseline="-25000" dirty="0"/>
              <a:t>1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1</a:t>
            </a:r>
            <a:r>
              <a:rPr lang="en-ES" sz="1400" dirty="0"/>
              <a:t>),(</a:t>
            </a:r>
            <a:r>
              <a:rPr lang="en-GB" sz="1400" dirty="0"/>
              <a:t>x</a:t>
            </a:r>
            <a:r>
              <a:rPr lang="en-ES" sz="1400" baseline="-25000" dirty="0"/>
              <a:t>2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2</a:t>
            </a:r>
            <a:r>
              <a:rPr lang="en-ES" sz="1400" dirty="0"/>
              <a:t>), 		(</a:t>
            </a:r>
            <a:r>
              <a:rPr lang="en-GB" sz="1400" dirty="0"/>
              <a:t>x</a:t>
            </a:r>
            <a:r>
              <a:rPr lang="en-ES" sz="1400" baseline="-25000" dirty="0"/>
              <a:t>3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3</a:t>
            </a:r>
            <a:r>
              <a:rPr lang="en-ES" sz="1400" dirty="0"/>
              <a:t>),(</a:t>
            </a:r>
            <a:r>
              <a:rPr lang="en-GB" sz="1400" dirty="0"/>
              <a:t>x</a:t>
            </a:r>
            <a:r>
              <a:rPr lang="en-ES" sz="1400" baseline="-25000" dirty="0"/>
              <a:t>4</a:t>
            </a:r>
            <a:r>
              <a:rPr lang="en-ES" sz="1400" dirty="0"/>
              <a:t>,</a:t>
            </a:r>
            <a:r>
              <a:rPr lang="en-GB" sz="1400" dirty="0"/>
              <a:t> y</a:t>
            </a:r>
            <a:r>
              <a:rPr lang="en-ES" sz="1400" baseline="-25000" dirty="0"/>
              <a:t>4</a:t>
            </a:r>
            <a:r>
              <a:rPr lang="en-ES" sz="1400" dirty="0"/>
              <a:t>))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377C81-E383-D54D-9D37-416B4F153592}"/>
              </a:ext>
            </a:extLst>
          </p:cNvPr>
          <p:cNvSpPr txBox="1"/>
          <p:nvPr/>
        </p:nvSpPr>
        <p:spPr>
          <a:xfrm>
            <a:off x="6096000" y="1730303"/>
            <a:ext cx="313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XX-1E </a:t>
            </a:r>
            <a:r>
              <a:rPr lang="en-ES" sz="1400" dirty="0"/>
              <a:t>= </a:t>
            </a:r>
            <a:r>
              <a:rPr lang="en-GB" sz="1400" dirty="0"/>
              <a:t>MULTIPOLYGON (…)</a:t>
            </a:r>
            <a:endParaRPr lang="en-E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816A9C-66A9-3548-892A-B46BE11FC1B0}"/>
              </a:ext>
            </a:extLst>
          </p:cNvPr>
          <p:cNvSpPr txBox="1"/>
          <p:nvPr/>
        </p:nvSpPr>
        <p:spPr>
          <a:xfrm>
            <a:off x="6096000" y="2057783"/>
            <a:ext cx="313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XX-2S </a:t>
            </a:r>
            <a:r>
              <a:rPr lang="en-ES" sz="1400" dirty="0"/>
              <a:t>= </a:t>
            </a:r>
            <a:r>
              <a:rPr lang="en-GB" sz="1400" dirty="0"/>
              <a:t>MULTIPOLYGON (…)</a:t>
            </a:r>
            <a:endParaRPr lang="en-E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9F00DC-4E3F-EC4A-BB08-9C056EE898FD}"/>
              </a:ext>
            </a:extLst>
          </p:cNvPr>
          <p:cNvSpPr txBox="1"/>
          <p:nvPr/>
        </p:nvSpPr>
        <p:spPr>
          <a:xfrm>
            <a:off x="6096000" y="2368017"/>
            <a:ext cx="313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XX-3W </a:t>
            </a:r>
            <a:r>
              <a:rPr lang="en-ES" sz="1400" dirty="0"/>
              <a:t>= </a:t>
            </a:r>
            <a:r>
              <a:rPr lang="en-GB" sz="1400" dirty="0"/>
              <a:t>MULTIPOLYGON (…)</a:t>
            </a:r>
            <a:endParaRPr lang="en-E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883395-BF97-C742-AC56-3C138A359925}"/>
              </a:ext>
            </a:extLst>
          </p:cNvPr>
          <p:cNvSpPr txBox="1"/>
          <p:nvPr/>
        </p:nvSpPr>
        <p:spPr>
          <a:xfrm>
            <a:off x="6096000" y="2711946"/>
            <a:ext cx="3135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/>
              <a:t>WKT</a:t>
            </a:r>
            <a:r>
              <a:rPr lang="en-ES" sz="1400" baseline="-25000" dirty="0"/>
              <a:t>XX-2S </a:t>
            </a:r>
            <a:r>
              <a:rPr lang="en-ES" sz="1400" dirty="0"/>
              <a:t>= </a:t>
            </a:r>
            <a:r>
              <a:rPr lang="en-GB" sz="1400" dirty="0"/>
              <a:t>MULTIPOLYGON (…)</a:t>
            </a:r>
            <a:endParaRPr lang="en-ES" sz="1400" dirty="0"/>
          </a:p>
        </p:txBody>
      </p:sp>
    </p:spTree>
    <p:extLst>
      <p:ext uri="{BB962C8B-B14F-4D97-AF65-F5344CB8AC3E}">
        <p14:creationId xmlns:p14="http://schemas.microsoft.com/office/powerpoint/2010/main" val="13413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E3B2F8B-02DF-3C41-9E41-149F3E6D447D}"/>
              </a:ext>
            </a:extLst>
          </p:cNvPr>
          <p:cNvGrpSpPr/>
          <p:nvPr/>
        </p:nvGrpSpPr>
        <p:grpSpPr>
          <a:xfrm>
            <a:off x="9559146" y="144780"/>
            <a:ext cx="2632854" cy="2743178"/>
            <a:chOff x="9559146" y="144780"/>
            <a:chExt cx="2632854" cy="274317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4C6107-A1FD-BC49-9338-3AAB3CA9262B}"/>
                </a:ext>
              </a:extLst>
            </p:cNvPr>
            <p:cNvGrpSpPr/>
            <p:nvPr/>
          </p:nvGrpSpPr>
          <p:grpSpPr>
            <a:xfrm>
              <a:off x="9619840" y="286752"/>
              <a:ext cx="1988300" cy="2360964"/>
              <a:chOff x="2084507" y="1148735"/>
              <a:chExt cx="1988300" cy="236096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22FD72-3FE5-3748-A198-65417DB07017}"/>
                  </a:ext>
                </a:extLst>
              </p:cNvPr>
              <p:cNvSpPr/>
              <p:nvPr/>
            </p:nvSpPr>
            <p:spPr>
              <a:xfrm>
                <a:off x="2090289" y="1473143"/>
                <a:ext cx="839258" cy="8046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>
                  <a:noFill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9B5057-060B-634F-B5FA-CA00A1C56D6B}"/>
                  </a:ext>
                </a:extLst>
              </p:cNvPr>
              <p:cNvSpPr txBox="1"/>
              <p:nvPr/>
            </p:nvSpPr>
            <p:spPr>
              <a:xfrm>
                <a:off x="2084507" y="1694428"/>
                <a:ext cx="8450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1400" dirty="0"/>
                  <a:t>Parcela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C522F3-8C1F-E647-B72D-513519A132E5}"/>
                  </a:ext>
                </a:extLst>
              </p:cNvPr>
              <p:cNvSpPr/>
              <p:nvPr/>
            </p:nvSpPr>
            <p:spPr>
              <a:xfrm>
                <a:off x="3183015" y="1694428"/>
                <a:ext cx="839258" cy="80469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>
                  <a:noFill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B5556E3-23A1-D049-AA3E-1104CABAE762}"/>
                  </a:ext>
                </a:extLst>
              </p:cNvPr>
              <p:cNvSpPr/>
              <p:nvPr/>
            </p:nvSpPr>
            <p:spPr>
              <a:xfrm>
                <a:off x="2167516" y="2705006"/>
                <a:ext cx="839258" cy="804693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ln w="12700" cmpd="sng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>
                  <a:noFill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84C4FA-DFF0-B745-A684-277684EFC3D8}"/>
                  </a:ext>
                </a:extLst>
              </p:cNvPr>
              <p:cNvSpPr txBox="1"/>
              <p:nvPr/>
            </p:nvSpPr>
            <p:spPr>
              <a:xfrm>
                <a:off x="3183015" y="1942885"/>
                <a:ext cx="8450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1400" dirty="0"/>
                  <a:t>Parcela 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8A86BE-ECA4-3E4E-AA5D-7B33AEDFA703}"/>
                  </a:ext>
                </a:extLst>
              </p:cNvPr>
              <p:cNvSpPr txBox="1"/>
              <p:nvPr/>
            </p:nvSpPr>
            <p:spPr>
              <a:xfrm>
                <a:off x="2168754" y="2799576"/>
                <a:ext cx="8883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1400" dirty="0"/>
                  <a:t>Parcela …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07C69E-56D5-0D43-9EC6-68304AC3F4F7}"/>
                  </a:ext>
                </a:extLst>
              </p:cNvPr>
              <p:cNvSpPr/>
              <p:nvPr/>
            </p:nvSpPr>
            <p:spPr>
              <a:xfrm>
                <a:off x="3132481" y="1648673"/>
                <a:ext cx="940326" cy="8962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>
                  <a:noFill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1299E6-91DE-C44C-B1A6-C59C8595651C}"/>
                  </a:ext>
                </a:extLst>
              </p:cNvPr>
              <p:cNvSpPr txBox="1"/>
              <p:nvPr/>
            </p:nvSpPr>
            <p:spPr>
              <a:xfrm>
                <a:off x="2244743" y="238295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G+C+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827274-3A95-2946-BC7D-93CBB867B619}"/>
                  </a:ext>
                </a:extLst>
              </p:cNvPr>
              <p:cNvSpPr txBox="1"/>
              <p:nvPr/>
            </p:nvSpPr>
            <p:spPr>
              <a:xfrm>
                <a:off x="2187067" y="1148735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G-C+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96FCBD-A015-C440-9093-DA6B3F9761DD}"/>
                  </a:ext>
                </a:extLst>
              </p:cNvPr>
              <p:cNvSpPr txBox="1"/>
              <p:nvPr/>
            </p:nvSpPr>
            <p:spPr>
              <a:xfrm>
                <a:off x="3342900" y="1333401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/>
                  <a:t>G-C-</a:t>
                </a:r>
              </a:p>
            </p:txBody>
          </p:sp>
        </p:grp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96D60046-3D3A-7C49-B1B5-AAB7763BD745}"/>
                </a:ext>
              </a:extLst>
            </p:cNvPr>
            <p:cNvSpPr/>
            <p:nvPr/>
          </p:nvSpPr>
          <p:spPr>
            <a:xfrm>
              <a:off x="9559146" y="144780"/>
              <a:ext cx="78287" cy="274317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B6D17EA1-A9D6-344E-82AD-3AADDB829E5F}"/>
                </a:ext>
              </a:extLst>
            </p:cNvPr>
            <p:cNvSpPr/>
            <p:nvPr/>
          </p:nvSpPr>
          <p:spPr>
            <a:xfrm rot="10800000">
              <a:off x="11689738" y="144780"/>
              <a:ext cx="78287" cy="2743178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AB32A8-1D6F-774C-802D-2EEF6D27E76E}"/>
                </a:ext>
              </a:extLst>
            </p:cNvPr>
            <p:cNvSpPr txBox="1"/>
            <p:nvPr/>
          </p:nvSpPr>
          <p:spPr>
            <a:xfrm>
              <a:off x="11790928" y="251862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x6</a:t>
              </a:r>
            </a:p>
          </p:txBody>
        </p:sp>
      </p:grp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59D403E5-6E31-E644-97F7-AEF388FF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18898"/>
              </p:ext>
            </p:extLst>
          </p:nvPr>
        </p:nvGraphicFramePr>
        <p:xfrm>
          <a:off x="307198" y="1206473"/>
          <a:ext cx="8783221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92">
                  <a:extLst>
                    <a:ext uri="{9D8B030D-6E8A-4147-A177-3AD203B41FA5}">
                      <a16:colId xmlns:a16="http://schemas.microsoft.com/office/drawing/2014/main" val="1090935371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2379714919"/>
                    </a:ext>
                  </a:extLst>
                </a:gridCol>
                <a:gridCol w="960581">
                  <a:extLst>
                    <a:ext uri="{9D8B030D-6E8A-4147-A177-3AD203B41FA5}">
                      <a16:colId xmlns:a16="http://schemas.microsoft.com/office/drawing/2014/main" val="1066072365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224307510"/>
                    </a:ext>
                  </a:extLst>
                </a:gridCol>
                <a:gridCol w="1182255">
                  <a:extLst>
                    <a:ext uri="{9D8B030D-6E8A-4147-A177-3AD203B41FA5}">
                      <a16:colId xmlns:a16="http://schemas.microsoft.com/office/drawing/2014/main" val="5266906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31402416"/>
                    </a:ext>
                  </a:extLst>
                </a:gridCol>
                <a:gridCol w="853802">
                  <a:extLst>
                    <a:ext uri="{9D8B030D-6E8A-4147-A177-3AD203B41FA5}">
                      <a16:colId xmlns:a16="http://schemas.microsoft.com/office/drawing/2014/main" val="337180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 sz="1000" b="0" dirty="0"/>
                        <a:t>eventID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parentEventID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eventDate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WKT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7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000" b="0" dirty="0"/>
                        <a:t>Centroid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Parcela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0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 sz="1000" b="0" dirty="0"/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89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Centroid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000" b="0" dirty="0"/>
                        <a:t>Centroid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Parcela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5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ERPAM-ANDROCYMBIUM-XX-1E-YYYY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YYYY-MM-DD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1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ERPAM-ANDROCYMBIUM-XX-2S-YYYY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000" b="0" dirty="0"/>
                        <a:t>YYYY-MM-DD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ERPAM-ANDROCYMBIUM-XX-3W-YYYY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000" b="0" dirty="0"/>
                        <a:t>YYYY-MM-DD</a:t>
                      </a:r>
                    </a:p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0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ERPAM-ANDROCYMBIUM-XX-4N-YYYY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 sz="1000" b="0" dirty="0"/>
                        <a:t>YYYY-MM-DD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5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ERPAM-ANDROCYMBIUM-XX-T1-YYYY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YYYY-MM-DD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2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ERPAM-ANDROCYMBIUM-XX-T2-YYYY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S</a:t>
                      </a:r>
                      <a:r>
                        <a:rPr lang="en-ES" sz="1000" b="0" dirty="0"/>
                        <a:t>ERPAM-ANDROCYMBIUM-XX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000" b="0" dirty="0"/>
                        <a:t>YYYY-MM-DD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1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0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18342</TotalTime>
  <Words>240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AJ</cp:lastModifiedBy>
  <cp:revision>1</cp:revision>
  <dcterms:created xsi:type="dcterms:W3CDTF">2022-01-25T12:08:59Z</dcterms:created>
  <dcterms:modified xsi:type="dcterms:W3CDTF">2022-02-07T05:51:54Z</dcterms:modified>
</cp:coreProperties>
</file>