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67F7932-3922-486C-A366-AC2BE9AB5739}">
  <a:tblStyle styleId="{067F7932-3922-486C-A366-AC2BE9AB573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38210C6-E318-4C4B-B051-4E35FFD73520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4E7E7"/>
          </a:solidFill>
        </a:fill>
      </a:tcStyle>
    </a:wholeTbl>
    <a:band1H>
      <a:tcTxStyle/>
      <a:tcStyle>
        <a:tcBdr/>
        <a:fill>
          <a:solidFill>
            <a:srgbClr val="E8CC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8CC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CBD2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CBD2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CE42047-E74E-434D-80A3-D26792D08E7F}" styleName="Table_2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CF3"/>
          </a:solidFill>
        </a:fill>
      </a:tcStyle>
    </a:wholeTbl>
    <a:band1H>
      <a:tcTxStyle/>
      <a:tcStyle>
        <a:tcBdr/>
        <a:fill>
          <a:solidFill>
            <a:srgbClr val="CBD7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D7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EB2FC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EB2FC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A0C1CF7-9662-4051-9682-B6F311799418}" styleName="Table_3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8"/>
          </a:solidFill>
        </a:fill>
      </a:tcStyle>
    </a:wholeTbl>
    <a:band1H>
      <a:tcTxStyle/>
      <a:tcStyle>
        <a:tcBdr/>
        <a:fill>
          <a:solidFill>
            <a:srgbClr val="CE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3A3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C3A3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D583978-100B-4078-9B91-A02FD4F2223A}" styleName="Table_4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0ED"/>
          </a:solidFill>
        </a:fill>
      </a:tcStyle>
    </a:wholeTbl>
    <a:band1H>
      <a:tcTxStyle/>
      <a:tcStyle>
        <a:tcBdr/>
        <a:fill>
          <a:solidFill>
            <a:srgbClr val="CADFD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FD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69E78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69E78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49E8B03-C4E4-4375-9176-C7042D2EA4BC}" styleName="Table_5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EFE6"/>
          </a:solidFill>
        </a:fill>
      </a:tcStyle>
    </a:wholeTbl>
    <a:band1H>
      <a:tcTxStyle/>
      <a:tcStyle>
        <a:tcBdr/>
        <a:fill>
          <a:solidFill>
            <a:srgbClr val="FAD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AD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949E7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949E7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86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8858726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8" name="Google Shape;131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1691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3275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7544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c33250489b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c33250489b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6153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c33250489b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0" name="Google Shape;1360;gc33250489b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0559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9830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gc6a01074ef_0_214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3" name="Google Shape;1373;gc6a01074ef_0_214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4289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gc72ba98ae8_1_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6" name="Google Shape;1396;gc72ba98ae8_1_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1742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-1411582" y="-1157400"/>
            <a:ext cx="4436782" cy="3714342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062825" y="3370500"/>
            <a:ext cx="775608" cy="1012954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605425" y="342175"/>
            <a:ext cx="2052600" cy="2052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6412578" y="-640069"/>
            <a:ext cx="1962482" cy="1953284"/>
            <a:chOff x="386328" y="2672681"/>
            <a:chExt cx="1962482" cy="1953284"/>
          </a:xfrm>
        </p:grpSpPr>
        <p:sp>
          <p:nvSpPr>
            <p:cNvPr id="13" name="Google Shape;13;p2"/>
            <p:cNvSpPr/>
            <p:nvPr/>
          </p:nvSpPr>
          <p:spPr>
            <a:xfrm>
              <a:off x="602590" y="3031586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86328" y="2672681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5817" y="2846396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06269" y="2679600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14642" y="2672681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724131" y="2785411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74810" y="2808447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51868" y="3289279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16292" y="3153513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04963" y="2940732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113335" y="2940732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522825" y="2940732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931197" y="2975243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9766" y="3559565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97897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06269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14642" y="3303075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4131" y="3301915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32503" y="3301915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5525" y="3644703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04963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113335" y="36447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522825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931197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39569" y="3728681"/>
              <a:ext cx="6919" cy="10401"/>
            </a:xfrm>
            <a:custGeom>
              <a:avLst/>
              <a:gdLst/>
              <a:ahLst/>
              <a:cxnLst/>
              <a:rect l="l" t="t" r="r" b="b"/>
              <a:pathLst>
                <a:path w="161" h="242" extrusionOk="0">
                  <a:moveTo>
                    <a:pt x="81" y="1"/>
                  </a:moveTo>
                  <a:lnTo>
                    <a:pt x="0" y="161"/>
                  </a:lnTo>
                  <a:lnTo>
                    <a:pt x="134" y="241"/>
                  </a:lnTo>
                  <a:cubicBezTo>
                    <a:pt x="134" y="161"/>
                    <a:pt x="134" y="108"/>
                    <a:pt x="161" y="27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97897" y="4010528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906269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314642" y="401052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724131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132503" y="4095623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90153" y="4437294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55642" y="4352156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113335" y="4352156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522825" y="4352156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31197" y="4437294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/>
          <p:nvPr/>
        </p:nvSpPr>
        <p:spPr>
          <a:xfrm>
            <a:off x="-125" y="4599425"/>
            <a:ext cx="9144321" cy="595550"/>
          </a:xfrm>
          <a:custGeom>
            <a:avLst/>
            <a:gdLst/>
            <a:ahLst/>
            <a:cxnLst/>
            <a:rect l="l" t="t" r="r" b="b"/>
            <a:pathLst>
              <a:path w="287196" h="23822" extrusionOk="0">
                <a:moveTo>
                  <a:pt x="1" y="0"/>
                </a:moveTo>
                <a:lnTo>
                  <a:pt x="1" y="23822"/>
                </a:lnTo>
                <a:lnTo>
                  <a:pt x="287196" y="23822"/>
                </a:lnTo>
                <a:lnTo>
                  <a:pt x="287196" y="0"/>
                </a:lnTo>
                <a:close/>
              </a:path>
            </a:pathLst>
          </a:custGeom>
          <a:solidFill>
            <a:srgbClr val="C8A5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 b="1">
                <a:solidFill>
                  <a:srgbClr val="8068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Manjari"/>
                <a:ea typeface="Manjari"/>
                <a:cs typeface="Manjari"/>
                <a:sym typeface="Manja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/>
          <p:nvPr/>
        </p:nvSpPr>
        <p:spPr>
          <a:xfrm rot="-1762095" flipH="1">
            <a:off x="-645480" y="2383695"/>
            <a:ext cx="2540453" cy="3781447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>
            <a:off x="8139625" y="1901675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95" name="Google Shape;95;p4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713225" y="1122325"/>
            <a:ext cx="7717500" cy="35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Hammersmith One"/>
              <a:buAutoNum type="arabicPeriod"/>
              <a:defRPr sz="1600">
                <a:solidFill>
                  <a:srgbClr val="806860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ammersmith One"/>
              <a:buAutoNum type="alphaLcPeriod"/>
              <a:defRPr sz="16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9pPr>
          </a:lstStyle>
          <a:p>
            <a:endParaRPr/>
          </a:p>
        </p:txBody>
      </p:sp>
      <p:grpSp>
        <p:nvGrpSpPr>
          <p:cNvPr id="111" name="Google Shape;111;p7"/>
          <p:cNvGrpSpPr/>
          <p:nvPr/>
        </p:nvGrpSpPr>
        <p:grpSpPr>
          <a:xfrm>
            <a:off x="8039875" y="1772525"/>
            <a:ext cx="2052600" cy="2052600"/>
            <a:chOff x="-1185375" y="1414000"/>
            <a:chExt cx="2052600" cy="2052600"/>
          </a:xfrm>
        </p:grpSpPr>
        <p:sp>
          <p:nvSpPr>
            <p:cNvPr id="112" name="Google Shape;112;p7"/>
            <p:cNvSpPr/>
            <p:nvPr/>
          </p:nvSpPr>
          <p:spPr>
            <a:xfrm>
              <a:off x="-1185375" y="1414000"/>
              <a:ext cx="2052600" cy="2052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-1140322" y="1463656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-730833" y="1637371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-620381" y="1470575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-212008" y="1463656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197481" y="1576386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348160" y="1599422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-1074782" y="2080254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-924060" y="1822561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-1010358" y="1944488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-821687" y="1731707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-413315" y="1731707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-3825" y="1731707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404547" y="1766218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-1136884" y="2350540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-1028753" y="2094050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-620381" y="2094050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-212008" y="2094050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197481" y="2092890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605853" y="2092890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-1131125" y="2435678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-821687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-413315" y="243567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-3825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404547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-1028753" y="2801503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-620381" y="28015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-212008" y="28015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197481" y="28015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605853" y="2886598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-636497" y="3228269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-671008" y="3143131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-413315" y="3143131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-3825" y="3143131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04547" y="3228269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" name="Google Shape;147;p7"/>
          <p:cNvSpPr/>
          <p:nvPr/>
        </p:nvSpPr>
        <p:spPr>
          <a:xfrm flipH="1">
            <a:off x="-817503" y="2575150"/>
            <a:ext cx="2540578" cy="378149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/>
          <p:nvPr/>
        </p:nvSpPr>
        <p:spPr>
          <a:xfrm>
            <a:off x="763275" y="799200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rgbClr val="C8A5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9"/>
          <p:cNvSpPr/>
          <p:nvPr/>
        </p:nvSpPr>
        <p:spPr>
          <a:xfrm>
            <a:off x="6926300" y="-86950"/>
            <a:ext cx="4030804" cy="5999550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9"/>
          <p:cNvSpPr/>
          <p:nvPr/>
        </p:nvSpPr>
        <p:spPr>
          <a:xfrm>
            <a:off x="112700" y="3113038"/>
            <a:ext cx="1938817" cy="3305577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9"/>
          <p:cNvSpPr txBox="1">
            <a:spLocks noGrp="1"/>
          </p:cNvSpPr>
          <p:nvPr>
            <p:ph type="title"/>
          </p:nvPr>
        </p:nvSpPr>
        <p:spPr>
          <a:xfrm>
            <a:off x="1569450" y="1152050"/>
            <a:ext cx="6005100" cy="15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60" name="Google Shape;160;p9"/>
          <p:cNvSpPr txBox="1">
            <a:spLocks noGrp="1"/>
          </p:cNvSpPr>
          <p:nvPr>
            <p:ph type="subTitle" idx="1"/>
          </p:nvPr>
        </p:nvSpPr>
        <p:spPr>
          <a:xfrm>
            <a:off x="1904250" y="2756350"/>
            <a:ext cx="5335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7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"/>
          <p:cNvSpPr/>
          <p:nvPr/>
        </p:nvSpPr>
        <p:spPr>
          <a:xfrm>
            <a:off x="7233675" y="-730075"/>
            <a:ext cx="3030078" cy="3486687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3"/>
          <p:cNvSpPr/>
          <p:nvPr/>
        </p:nvSpPr>
        <p:spPr>
          <a:xfrm rot="2540379">
            <a:off x="-721411" y="3502530"/>
            <a:ext cx="2268525" cy="1945325"/>
          </a:xfrm>
          <a:custGeom>
            <a:avLst/>
            <a:gdLst/>
            <a:ahLst/>
            <a:cxnLst/>
            <a:rect l="l" t="t" r="r" b="b"/>
            <a:pathLst>
              <a:path w="40029" h="34326" extrusionOk="0">
                <a:moveTo>
                  <a:pt x="7939" y="1669"/>
                </a:moveTo>
                <a:cubicBezTo>
                  <a:pt x="12943" y="3370"/>
                  <a:pt x="11275" y="10875"/>
                  <a:pt x="18780" y="8040"/>
                </a:cubicBezTo>
                <a:cubicBezTo>
                  <a:pt x="26286" y="5238"/>
                  <a:pt x="30722" y="3770"/>
                  <a:pt x="35392" y="8040"/>
                </a:cubicBezTo>
                <a:cubicBezTo>
                  <a:pt x="40029" y="12343"/>
                  <a:pt x="29621" y="14411"/>
                  <a:pt x="33991" y="20682"/>
                </a:cubicBezTo>
                <a:cubicBezTo>
                  <a:pt x="38361" y="26920"/>
                  <a:pt x="27520" y="34325"/>
                  <a:pt x="19814" y="30523"/>
                </a:cubicBezTo>
                <a:cubicBezTo>
                  <a:pt x="12109" y="26720"/>
                  <a:pt x="4937" y="23851"/>
                  <a:pt x="2502" y="16613"/>
                </a:cubicBezTo>
                <a:cubicBezTo>
                  <a:pt x="0" y="9207"/>
                  <a:pt x="2936" y="1"/>
                  <a:pt x="7939" y="16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3"/>
          <p:cNvSpPr txBox="1">
            <a:spLocks noGrp="1"/>
          </p:cNvSpPr>
          <p:nvPr>
            <p:ph type="subTitle" idx="1"/>
          </p:nvPr>
        </p:nvSpPr>
        <p:spPr>
          <a:xfrm>
            <a:off x="39057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3"/>
          <p:cNvSpPr txBox="1">
            <a:spLocks noGrp="1"/>
          </p:cNvSpPr>
          <p:nvPr>
            <p:ph type="subTitle" idx="2"/>
          </p:nvPr>
        </p:nvSpPr>
        <p:spPr>
          <a:xfrm>
            <a:off x="13911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3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5" name="Google Shape;215;p13">
            <a:hlinkClick r:id="" action="ppaction://noaction"/>
          </p:cNvPr>
          <p:cNvSpPr txBox="1">
            <a:spLocks noGrp="1"/>
          </p:cNvSpPr>
          <p:nvPr>
            <p:ph type="subTitle" idx="3"/>
          </p:nvPr>
        </p:nvSpPr>
        <p:spPr>
          <a:xfrm>
            <a:off x="13911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6" name="Google Shape;216;p13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39057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7" name="Google Shape;217;p13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13911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8" name="Google Shape;218;p13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39057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9" name="Google Shape;219;p13"/>
          <p:cNvSpPr txBox="1">
            <a:spLocks noGrp="1"/>
          </p:cNvSpPr>
          <p:nvPr>
            <p:ph type="subTitle" idx="7"/>
          </p:nvPr>
        </p:nvSpPr>
        <p:spPr>
          <a:xfrm>
            <a:off x="13911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3"/>
          <p:cNvSpPr txBox="1">
            <a:spLocks noGrp="1"/>
          </p:cNvSpPr>
          <p:nvPr>
            <p:ph type="subTitle" idx="8"/>
          </p:nvPr>
        </p:nvSpPr>
        <p:spPr>
          <a:xfrm>
            <a:off x="39057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3">
            <a:hlinkClick r:id="" action="ppaction://noaction"/>
          </p:cNvPr>
          <p:cNvSpPr txBox="1">
            <a:spLocks noGrp="1"/>
          </p:cNvSpPr>
          <p:nvPr>
            <p:ph type="title" idx="9" hasCustomPrompt="1"/>
          </p:nvPr>
        </p:nvSpPr>
        <p:spPr>
          <a:xfrm>
            <a:off x="79217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2" name="Google Shape;222;p13">
            <a:hlinkClick r:id="" action="ppaction://noaction"/>
          </p:cNvPr>
          <p:cNvSpPr txBox="1">
            <a:spLocks noGrp="1"/>
          </p:cNvSpPr>
          <p:nvPr>
            <p:ph type="title" idx="13" hasCustomPrompt="1"/>
          </p:nvPr>
        </p:nvSpPr>
        <p:spPr>
          <a:xfrm>
            <a:off x="3314700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3" name="Google Shape;223;p13">
            <a:hlinkClick r:id="" action="ppaction://noaction"/>
          </p:cNvPr>
          <p:cNvSpPr txBox="1">
            <a:spLocks noGrp="1"/>
          </p:cNvSpPr>
          <p:nvPr>
            <p:ph type="title" idx="14" hasCustomPrompt="1"/>
          </p:nvPr>
        </p:nvSpPr>
        <p:spPr>
          <a:xfrm>
            <a:off x="79217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4" name="Google Shape;224;p13">
            <a:hlinkClick r:id="" action="ppaction://noaction"/>
          </p:cNvPr>
          <p:cNvSpPr txBox="1">
            <a:spLocks noGrp="1"/>
          </p:cNvSpPr>
          <p:nvPr>
            <p:ph type="title" idx="15" hasCustomPrompt="1"/>
          </p:nvPr>
        </p:nvSpPr>
        <p:spPr>
          <a:xfrm>
            <a:off x="3314700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5" name="Google Shape;225;p13"/>
          <p:cNvSpPr txBox="1">
            <a:spLocks noGrp="1"/>
          </p:cNvSpPr>
          <p:nvPr>
            <p:ph type="subTitle" idx="16"/>
          </p:nvPr>
        </p:nvSpPr>
        <p:spPr>
          <a:xfrm>
            <a:off x="6428225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3">
            <a:hlinkClick r:id="" action="ppaction://noaction"/>
          </p:cNvPr>
          <p:cNvSpPr txBox="1">
            <a:spLocks noGrp="1"/>
          </p:cNvSpPr>
          <p:nvPr>
            <p:ph type="subTitle" idx="17"/>
          </p:nvPr>
        </p:nvSpPr>
        <p:spPr>
          <a:xfrm>
            <a:off x="6428225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7" name="Google Shape;227;p13">
            <a:hlinkClick r:id="" action="ppaction://noaction"/>
          </p:cNvPr>
          <p:cNvSpPr txBox="1">
            <a:spLocks noGrp="1"/>
          </p:cNvSpPr>
          <p:nvPr>
            <p:ph type="subTitle" idx="18"/>
          </p:nvPr>
        </p:nvSpPr>
        <p:spPr>
          <a:xfrm>
            <a:off x="6428225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8" name="Google Shape;228;p13"/>
          <p:cNvSpPr txBox="1">
            <a:spLocks noGrp="1"/>
          </p:cNvSpPr>
          <p:nvPr>
            <p:ph type="subTitle" idx="19"/>
          </p:nvPr>
        </p:nvSpPr>
        <p:spPr>
          <a:xfrm>
            <a:off x="6428225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3">
            <a:hlinkClick r:id="" action="ppaction://noaction"/>
          </p:cNvPr>
          <p:cNvSpPr txBox="1">
            <a:spLocks noGrp="1"/>
          </p:cNvSpPr>
          <p:nvPr>
            <p:ph type="title" idx="20" hasCustomPrompt="1"/>
          </p:nvPr>
        </p:nvSpPr>
        <p:spPr>
          <a:xfrm>
            <a:off x="583722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30" name="Google Shape;230;p13">
            <a:hlinkClick r:id="" action="ppaction://noaction"/>
          </p:cNvPr>
          <p:cNvSpPr txBox="1">
            <a:spLocks noGrp="1"/>
          </p:cNvSpPr>
          <p:nvPr>
            <p:ph type="title" idx="21" hasCustomPrompt="1"/>
          </p:nvPr>
        </p:nvSpPr>
        <p:spPr>
          <a:xfrm>
            <a:off x="583722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CUSTOM_32_1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8"/>
          <p:cNvSpPr/>
          <p:nvPr/>
        </p:nvSpPr>
        <p:spPr>
          <a:xfrm rot="-1690000">
            <a:off x="4770052" y="3432202"/>
            <a:ext cx="4311133" cy="2652327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8"/>
          <p:cNvSpPr/>
          <p:nvPr/>
        </p:nvSpPr>
        <p:spPr>
          <a:xfrm rot="-8976185">
            <a:off x="-892229" y="695729"/>
            <a:ext cx="3210901" cy="3197587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6" name="Google Shape;366;p18"/>
          <p:cNvGrpSpPr/>
          <p:nvPr/>
        </p:nvGrpSpPr>
        <p:grpSpPr>
          <a:xfrm>
            <a:off x="5420243" y="-954594"/>
            <a:ext cx="2270935" cy="2260334"/>
            <a:chOff x="6762468" y="1386456"/>
            <a:chExt cx="2270935" cy="2260334"/>
          </a:xfrm>
        </p:grpSpPr>
        <p:sp>
          <p:nvSpPr>
            <p:cNvPr id="367" name="Google Shape;367;p18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8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8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8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8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8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8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8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8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8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8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8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8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8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8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8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8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8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8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8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8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8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8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8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8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8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8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8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8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8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8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8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0" name="Google Shape;400;p18"/>
          <p:cNvSpPr txBox="1">
            <a:spLocks noGrp="1"/>
          </p:cNvSpPr>
          <p:nvPr>
            <p:ph type="title"/>
          </p:nvPr>
        </p:nvSpPr>
        <p:spPr>
          <a:xfrm>
            <a:off x="1569450" y="1152050"/>
            <a:ext cx="6005100" cy="15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1" name="Google Shape;401;p18"/>
          <p:cNvSpPr txBox="1">
            <a:spLocks noGrp="1"/>
          </p:cNvSpPr>
          <p:nvPr>
            <p:ph type="subTitle" idx="1"/>
          </p:nvPr>
        </p:nvSpPr>
        <p:spPr>
          <a:xfrm>
            <a:off x="1569450" y="2756350"/>
            <a:ext cx="6005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CUSTOM_24_1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9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4" name="Google Shape;404;p19"/>
          <p:cNvSpPr txBox="1">
            <a:spLocks noGrp="1"/>
          </p:cNvSpPr>
          <p:nvPr>
            <p:ph type="subTitle" idx="1"/>
          </p:nvPr>
        </p:nvSpPr>
        <p:spPr>
          <a:xfrm>
            <a:off x="713250" y="1123450"/>
            <a:ext cx="7717500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AutoNum type="arabicPeriod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lphaLcPeriod"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05" name="Google Shape;405;p19"/>
          <p:cNvSpPr/>
          <p:nvPr/>
        </p:nvSpPr>
        <p:spPr>
          <a:xfrm>
            <a:off x="-598400" y="3985675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rgbClr val="C8A5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19"/>
          <p:cNvSpPr/>
          <p:nvPr/>
        </p:nvSpPr>
        <p:spPr>
          <a:xfrm rot="7619243">
            <a:off x="7150868" y="2766901"/>
            <a:ext cx="3210914" cy="3197601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7" name="Google Shape;407;p19"/>
          <p:cNvGrpSpPr/>
          <p:nvPr/>
        </p:nvGrpSpPr>
        <p:grpSpPr>
          <a:xfrm>
            <a:off x="7295305" y="-672969"/>
            <a:ext cx="2270935" cy="2260334"/>
            <a:chOff x="6762468" y="1386456"/>
            <a:chExt cx="2270935" cy="2260334"/>
          </a:xfrm>
        </p:grpSpPr>
        <p:sp>
          <p:nvSpPr>
            <p:cNvPr id="408" name="Google Shape;408;p19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9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9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9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9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9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9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9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9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9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9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9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9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9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9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9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9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9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9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9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9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9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9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9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9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9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9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9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9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9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9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9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48"/>
          <p:cNvSpPr/>
          <p:nvPr/>
        </p:nvSpPr>
        <p:spPr>
          <a:xfrm rot="288678" flipH="1">
            <a:off x="-1270417" y="553336"/>
            <a:ext cx="4658411" cy="4765187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0" name="Google Shape;1190;p48"/>
          <p:cNvSpPr/>
          <p:nvPr/>
        </p:nvSpPr>
        <p:spPr>
          <a:xfrm>
            <a:off x="1334050" y="1127073"/>
            <a:ext cx="1522302" cy="1342795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1" name="Google Shape;1191;p48"/>
          <p:cNvGrpSpPr/>
          <p:nvPr/>
        </p:nvGrpSpPr>
        <p:grpSpPr>
          <a:xfrm>
            <a:off x="5119018" y="713081"/>
            <a:ext cx="2270935" cy="2260334"/>
            <a:chOff x="6762468" y="1386456"/>
            <a:chExt cx="2270935" cy="2260334"/>
          </a:xfrm>
        </p:grpSpPr>
        <p:sp>
          <p:nvSpPr>
            <p:cNvPr id="1192" name="Google Shape;1192;p48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8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8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8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8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8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8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8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8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8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8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8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8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8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8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8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8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8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8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8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8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8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8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8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8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8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8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8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8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8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8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8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8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5" name="Google Shape;1225;p48"/>
          <p:cNvSpPr/>
          <p:nvPr/>
        </p:nvSpPr>
        <p:spPr>
          <a:xfrm rot="-1848056" flipH="1">
            <a:off x="7756025" y="2517986"/>
            <a:ext cx="1938888" cy="3305698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Char char="●"/>
              <a:defRPr sz="18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5" r:id="rId4"/>
    <p:sldLayoutId id="2147483658" r:id="rId5"/>
    <p:sldLayoutId id="2147483659" r:id="rId6"/>
    <p:sldLayoutId id="2147483664" r:id="rId7"/>
    <p:sldLayoutId id="2147483665" r:id="rId8"/>
    <p:sldLayoutId id="2147483694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tic@recursos.co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54"/>
          <p:cNvSpPr txBox="1">
            <a:spLocks noGrp="1"/>
          </p:cNvSpPr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2"/>
                </a:solidFill>
              </a:rPr>
              <a:t>PLATAFORMA FORMACIÓN DE HERRAMIENTAS TIC 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321" name="Google Shape;1321;p54"/>
          <p:cNvSpPr txBox="1">
            <a:spLocks noGrp="1"/>
          </p:cNvSpPr>
          <p:nvPr>
            <p:ph type="subTitle" idx="1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55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27" name="Google Shape;1327;p55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PRESENTACIÓN PLATAFORMA</a:t>
            </a:r>
            <a:endParaRPr dirty="0"/>
          </a:p>
        </p:txBody>
      </p:sp>
      <p:pic>
        <p:nvPicPr>
          <p:cNvPr id="10" name="Imagen 9"/>
          <p:cNvPicPr/>
          <p:nvPr/>
        </p:nvPicPr>
        <p:blipFill>
          <a:blip r:embed="rId3"/>
          <a:stretch>
            <a:fillRect/>
          </a:stretch>
        </p:blipFill>
        <p:spPr>
          <a:xfrm>
            <a:off x="681037" y="947737"/>
            <a:ext cx="7781925" cy="3248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p56"/>
          <p:cNvSpPr txBox="1">
            <a:spLocks noGrp="1"/>
          </p:cNvSpPr>
          <p:nvPr>
            <p:ph type="subTitle" idx="1"/>
          </p:nvPr>
        </p:nvSpPr>
        <p:spPr>
          <a:xfrm>
            <a:off x="3905700" y="3380175"/>
            <a:ext cx="1923600" cy="10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Opiniones,indicaciones y noticias </a:t>
            </a:r>
            <a:endParaRPr dirty="0"/>
          </a:p>
        </p:txBody>
      </p:sp>
      <p:sp>
        <p:nvSpPr>
          <p:cNvPr id="1333" name="Google Shape;1333;p56"/>
          <p:cNvSpPr txBox="1">
            <a:spLocks noGrp="1"/>
          </p:cNvSpPr>
          <p:nvPr>
            <p:ph type="subTitle" idx="2"/>
          </p:nvPr>
        </p:nvSpPr>
        <p:spPr>
          <a:xfrm>
            <a:off x="1391100" y="3380175"/>
            <a:ext cx="1923600" cy="10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Staff de selección de profesores en línea</a:t>
            </a:r>
            <a:endParaRPr dirty="0"/>
          </a:p>
        </p:txBody>
      </p:sp>
      <p:sp>
        <p:nvSpPr>
          <p:cNvPr id="1334" name="Google Shape;1334;p56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CONTENIDOS</a:t>
            </a:r>
            <a:endParaRPr dirty="0"/>
          </a:p>
        </p:txBody>
      </p:sp>
      <p:sp>
        <p:nvSpPr>
          <p:cNvPr id="1335" name="Google Shape;1335;p56">
            <a:hlinkClick r:id="" action="ppaction://noaction"/>
          </p:cNvPr>
          <p:cNvSpPr txBox="1">
            <a:spLocks noGrp="1"/>
          </p:cNvSpPr>
          <p:nvPr>
            <p:ph type="subTitle" idx="3"/>
          </p:nvPr>
        </p:nvSpPr>
        <p:spPr>
          <a:xfrm>
            <a:off x="1391100" y="1434475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smtClean="0"/>
              <a:t>Home</a:t>
            </a:r>
            <a:endParaRPr dirty="0"/>
          </a:p>
        </p:txBody>
      </p:sp>
      <p:sp>
        <p:nvSpPr>
          <p:cNvPr id="1336" name="Google Shape;1336;p56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3905700" y="1434475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smtClean="0"/>
              <a:t>Cursos TIC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T</a:t>
            </a:r>
            <a:endParaRPr dirty="0"/>
          </a:p>
        </p:txBody>
      </p:sp>
      <p:sp>
        <p:nvSpPr>
          <p:cNvPr id="1337" name="Google Shape;1337;p56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1391100" y="2992287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smtClean="0"/>
              <a:t>Equipo</a:t>
            </a:r>
            <a:endParaRPr dirty="0"/>
          </a:p>
        </p:txBody>
      </p:sp>
      <p:sp>
        <p:nvSpPr>
          <p:cNvPr id="1338" name="Google Shape;1338;p56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3905700" y="2992287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smtClean="0"/>
              <a:t>Blog</a:t>
            </a:r>
            <a:endParaRPr dirty="0"/>
          </a:p>
        </p:txBody>
      </p:sp>
      <p:sp>
        <p:nvSpPr>
          <p:cNvPr id="1339" name="Google Shape;1339;p56"/>
          <p:cNvSpPr txBox="1">
            <a:spLocks noGrp="1"/>
          </p:cNvSpPr>
          <p:nvPr>
            <p:ph type="subTitle" idx="7"/>
          </p:nvPr>
        </p:nvSpPr>
        <p:spPr>
          <a:xfrm>
            <a:off x="1391100" y="1825209"/>
            <a:ext cx="1923600" cy="10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Acceso a las opciones principales</a:t>
            </a:r>
            <a:endParaRPr dirty="0"/>
          </a:p>
        </p:txBody>
      </p:sp>
      <p:sp>
        <p:nvSpPr>
          <p:cNvPr id="1340" name="Google Shape;1340;p56"/>
          <p:cNvSpPr txBox="1">
            <a:spLocks noGrp="1"/>
          </p:cNvSpPr>
          <p:nvPr>
            <p:ph type="subTitle" idx="8"/>
          </p:nvPr>
        </p:nvSpPr>
        <p:spPr>
          <a:xfrm>
            <a:off x="3905700" y="1825209"/>
            <a:ext cx="1923600" cy="10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Acceso a específicos o generales</a:t>
            </a:r>
            <a:endParaRPr dirty="0"/>
          </a:p>
        </p:txBody>
      </p:sp>
      <p:sp>
        <p:nvSpPr>
          <p:cNvPr id="1341" name="Google Shape;1341;p56">
            <a:hlinkClick r:id="" action="ppaction://noaction"/>
          </p:cNvPr>
          <p:cNvSpPr txBox="1">
            <a:spLocks noGrp="1"/>
          </p:cNvSpPr>
          <p:nvPr>
            <p:ph type="title" idx="9"/>
          </p:nvPr>
        </p:nvSpPr>
        <p:spPr>
          <a:xfrm>
            <a:off x="792175" y="1434475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342" name="Google Shape;1342;p56">
            <a:hlinkClick r:id="" action="ppaction://noaction"/>
          </p:cNvPr>
          <p:cNvSpPr txBox="1">
            <a:spLocks noGrp="1"/>
          </p:cNvSpPr>
          <p:nvPr>
            <p:ph type="title" idx="13"/>
          </p:nvPr>
        </p:nvSpPr>
        <p:spPr>
          <a:xfrm>
            <a:off x="3314700" y="1434475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343" name="Google Shape;1343;p56">
            <a:hlinkClick r:id="" action="ppaction://noaction"/>
          </p:cNvPr>
          <p:cNvSpPr txBox="1">
            <a:spLocks noGrp="1"/>
          </p:cNvSpPr>
          <p:nvPr>
            <p:ph type="title" idx="14"/>
          </p:nvPr>
        </p:nvSpPr>
        <p:spPr>
          <a:xfrm>
            <a:off x="792175" y="2992276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344" name="Google Shape;1344;p56">
            <a:hlinkClick r:id="" action="ppaction://noaction"/>
          </p:cNvPr>
          <p:cNvSpPr txBox="1">
            <a:spLocks noGrp="1"/>
          </p:cNvSpPr>
          <p:nvPr>
            <p:ph type="title" idx="15"/>
          </p:nvPr>
        </p:nvSpPr>
        <p:spPr>
          <a:xfrm>
            <a:off x="3314700" y="2992276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345" name="Google Shape;1345;p56"/>
          <p:cNvSpPr txBox="1">
            <a:spLocks noGrp="1"/>
          </p:cNvSpPr>
          <p:nvPr>
            <p:ph type="subTitle" idx="16"/>
          </p:nvPr>
        </p:nvSpPr>
        <p:spPr>
          <a:xfrm>
            <a:off x="6428225" y="3380175"/>
            <a:ext cx="1923600" cy="10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Espacio privado de alumnos</a:t>
            </a:r>
            <a:endParaRPr dirty="0"/>
          </a:p>
        </p:txBody>
      </p:sp>
      <p:sp>
        <p:nvSpPr>
          <p:cNvPr id="1346" name="Google Shape;1346;p56">
            <a:hlinkClick r:id="" action="ppaction://noaction"/>
          </p:cNvPr>
          <p:cNvSpPr txBox="1">
            <a:spLocks noGrp="1"/>
          </p:cNvSpPr>
          <p:nvPr>
            <p:ph type="subTitle" idx="17"/>
          </p:nvPr>
        </p:nvSpPr>
        <p:spPr>
          <a:xfrm>
            <a:off x="6428225" y="1434475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smtClean="0"/>
              <a:t>Contactos</a:t>
            </a:r>
            <a:endParaRPr dirty="0"/>
          </a:p>
        </p:txBody>
      </p:sp>
      <p:sp>
        <p:nvSpPr>
          <p:cNvPr id="1347" name="Google Shape;1347;p56">
            <a:hlinkClick r:id="" action="ppaction://noaction"/>
          </p:cNvPr>
          <p:cNvSpPr txBox="1">
            <a:spLocks noGrp="1"/>
          </p:cNvSpPr>
          <p:nvPr>
            <p:ph type="subTitle" idx="18"/>
          </p:nvPr>
        </p:nvSpPr>
        <p:spPr>
          <a:xfrm>
            <a:off x="6428225" y="2992287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smtClean="0"/>
              <a:t>Campus</a:t>
            </a:r>
            <a:endParaRPr dirty="0"/>
          </a:p>
        </p:txBody>
      </p:sp>
      <p:sp>
        <p:nvSpPr>
          <p:cNvPr id="1348" name="Google Shape;1348;p56"/>
          <p:cNvSpPr txBox="1">
            <a:spLocks noGrp="1"/>
          </p:cNvSpPr>
          <p:nvPr>
            <p:ph type="subTitle" idx="19"/>
          </p:nvPr>
        </p:nvSpPr>
        <p:spPr>
          <a:xfrm>
            <a:off x="6428225" y="1825209"/>
            <a:ext cx="1923600" cy="10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1349" name="Google Shape;1349;p56">
            <a:hlinkClick r:id="" action="ppaction://noaction"/>
          </p:cNvPr>
          <p:cNvSpPr txBox="1">
            <a:spLocks noGrp="1"/>
          </p:cNvSpPr>
          <p:nvPr>
            <p:ph type="title" idx="20"/>
          </p:nvPr>
        </p:nvSpPr>
        <p:spPr>
          <a:xfrm>
            <a:off x="5837225" y="1434475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350" name="Google Shape;1350;p56">
            <a:hlinkClick r:id="" action="ppaction://noaction"/>
          </p:cNvPr>
          <p:cNvSpPr txBox="1">
            <a:spLocks noGrp="1"/>
          </p:cNvSpPr>
          <p:nvPr>
            <p:ph type="title" idx="21"/>
          </p:nvPr>
        </p:nvSpPr>
        <p:spPr>
          <a:xfrm>
            <a:off x="5837225" y="2992276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57"/>
          <p:cNvSpPr txBox="1">
            <a:spLocks noGrp="1"/>
          </p:cNvSpPr>
          <p:nvPr>
            <p:ph type="title"/>
          </p:nvPr>
        </p:nvSpPr>
        <p:spPr>
          <a:xfrm>
            <a:off x="1569450" y="1152050"/>
            <a:ext cx="6005100" cy="15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Equipo o Staff</a:t>
            </a:r>
            <a:endParaRPr dirty="0"/>
          </a:p>
        </p:txBody>
      </p:sp>
      <p:sp>
        <p:nvSpPr>
          <p:cNvPr id="1356" name="Google Shape;1356;p57"/>
          <p:cNvSpPr txBox="1">
            <a:spLocks noGrp="1"/>
          </p:cNvSpPr>
          <p:nvPr>
            <p:ph type="subTitle" idx="1"/>
          </p:nvPr>
        </p:nvSpPr>
        <p:spPr>
          <a:xfrm>
            <a:off x="1904250" y="2756350"/>
            <a:ext cx="5335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-Selección de mentores actualizados por diferentes formaciones</a:t>
            </a:r>
          </a:p>
        </p:txBody>
      </p:sp>
      <p:sp>
        <p:nvSpPr>
          <p:cNvPr id="1357" name="Google Shape;1357;p57"/>
          <p:cNvSpPr/>
          <p:nvPr/>
        </p:nvSpPr>
        <p:spPr>
          <a:xfrm>
            <a:off x="3881688" y="3991450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p58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Cursos Tic</a:t>
            </a:r>
            <a:endParaRPr dirty="0"/>
          </a:p>
        </p:txBody>
      </p:sp>
      <p:sp>
        <p:nvSpPr>
          <p:cNvPr id="1363" name="Google Shape;1363;p58"/>
          <p:cNvSpPr txBox="1">
            <a:spLocks noGrp="1"/>
          </p:cNvSpPr>
          <p:nvPr>
            <p:ph type="body" idx="1"/>
          </p:nvPr>
        </p:nvSpPr>
        <p:spPr>
          <a:xfrm>
            <a:off x="713225" y="1122325"/>
            <a:ext cx="7717500" cy="35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 smtClean="0">
                <a:solidFill>
                  <a:schemeClr val="accent2"/>
                </a:solidFill>
              </a:rPr>
              <a:t>-Buscador de selección de cursos adaptados a las </a:t>
            </a:r>
            <a:r>
              <a:rPr lang="es-ES" b="1" dirty="0" err="1" smtClean="0">
                <a:solidFill>
                  <a:schemeClr val="accent2"/>
                </a:solidFill>
              </a:rPr>
              <a:t>necesidades,y</a:t>
            </a:r>
            <a:r>
              <a:rPr lang="es-ES" b="1" dirty="0" err="1" smtClean="0">
                <a:solidFill>
                  <a:schemeClr val="accent2"/>
                </a:solidFill>
              </a:rPr>
              <a:t>a</a:t>
            </a:r>
            <a:r>
              <a:rPr lang="es-ES" b="1" dirty="0" smtClean="0">
                <a:solidFill>
                  <a:schemeClr val="accent2"/>
                </a:solidFill>
              </a:rPr>
              <a:t> sean generalistas o específicos.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-ES" b="1" dirty="0" smtClean="0">
                <a:solidFill>
                  <a:schemeClr val="accent2"/>
                </a:solidFill>
              </a:rPr>
              <a:t>-Utilización de </a:t>
            </a:r>
            <a:r>
              <a:rPr lang="es-ES" b="1" dirty="0" err="1" smtClean="0">
                <a:solidFill>
                  <a:schemeClr val="accent2"/>
                </a:solidFill>
              </a:rPr>
              <a:t>Meet</a:t>
            </a:r>
            <a:r>
              <a:rPr lang="es-ES" b="1" dirty="0" smtClean="0">
                <a:solidFill>
                  <a:schemeClr val="accent2"/>
                </a:solidFill>
              </a:rPr>
              <a:t> o </a:t>
            </a:r>
            <a:r>
              <a:rPr lang="es-ES" b="1" dirty="0" err="1" smtClean="0">
                <a:solidFill>
                  <a:schemeClr val="accent2"/>
                </a:solidFill>
              </a:rPr>
              <a:t>Teams</a:t>
            </a:r>
            <a:r>
              <a:rPr lang="es-ES" b="1" dirty="0" smtClean="0">
                <a:solidFill>
                  <a:schemeClr val="accent2"/>
                </a:solidFill>
              </a:rPr>
              <a:t> para unirse a la formación con profesor o mentor.</a:t>
            </a:r>
            <a:endParaRPr lang="es-ES" b="1" dirty="0">
              <a:solidFill>
                <a:schemeClr val="accen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-ES" b="1" dirty="0" smtClean="0">
                <a:solidFill>
                  <a:schemeClr val="accent2"/>
                </a:solidFill>
              </a:rPr>
              <a:t>-Selección de un menú de diferentes herramientas TIC.</a:t>
            </a:r>
            <a:endParaRPr b="1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accent2"/>
              </a:solidFill>
            </a:endParaRPr>
          </a:p>
        </p:txBody>
      </p:sp>
      <p:sp>
        <p:nvSpPr>
          <p:cNvPr id="1364" name="Google Shape;1364;p58"/>
          <p:cNvSpPr/>
          <p:nvPr/>
        </p:nvSpPr>
        <p:spPr>
          <a:xfrm>
            <a:off x="812919" y="2519656"/>
            <a:ext cx="6919" cy="10401"/>
          </a:xfrm>
          <a:custGeom>
            <a:avLst/>
            <a:gdLst/>
            <a:ahLst/>
            <a:cxnLst/>
            <a:rect l="l" t="t" r="r" b="b"/>
            <a:pathLst>
              <a:path w="161" h="242" extrusionOk="0">
                <a:moveTo>
                  <a:pt x="81" y="1"/>
                </a:moveTo>
                <a:lnTo>
                  <a:pt x="0" y="161"/>
                </a:lnTo>
                <a:lnTo>
                  <a:pt x="134" y="241"/>
                </a:lnTo>
                <a:cubicBezTo>
                  <a:pt x="134" y="161"/>
                  <a:pt x="134" y="108"/>
                  <a:pt x="161" y="27"/>
                </a:cubicBezTo>
                <a:lnTo>
                  <a:pt x="81" y="1"/>
                </a:lnTo>
                <a:close/>
              </a:path>
            </a:pathLst>
          </a:custGeom>
          <a:solidFill>
            <a:srgbClr val="806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59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Blog</a:t>
            </a:r>
            <a:endParaRPr dirty="0"/>
          </a:p>
        </p:txBody>
      </p:sp>
      <p:sp>
        <p:nvSpPr>
          <p:cNvPr id="1370" name="Google Shape;1370;p59"/>
          <p:cNvSpPr txBox="1">
            <a:spLocks noGrp="1"/>
          </p:cNvSpPr>
          <p:nvPr>
            <p:ph type="subTitle" idx="1"/>
          </p:nvPr>
        </p:nvSpPr>
        <p:spPr>
          <a:xfrm>
            <a:off x="713250" y="1123450"/>
            <a:ext cx="7717500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ES" dirty="0" smtClean="0"/>
              <a:t>-Actualización de nuevos recursos y recomendaciones a la hora de poder escoger formación</a:t>
            </a: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lang="es-ES" dirty="0"/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ES" dirty="0" smtClean="0"/>
              <a:t>-Opinión y sugerencias de los alumnos para mejorar cursos y servicios.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60"/>
          <p:cNvSpPr txBox="1">
            <a:spLocks noGrp="1"/>
          </p:cNvSpPr>
          <p:nvPr>
            <p:ph type="title"/>
          </p:nvPr>
        </p:nvSpPr>
        <p:spPr>
          <a:xfrm>
            <a:off x="1569450" y="1152050"/>
            <a:ext cx="6005100" cy="15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Contacto</a:t>
            </a:r>
            <a:endParaRPr dirty="0"/>
          </a:p>
        </p:txBody>
      </p:sp>
      <p:sp>
        <p:nvSpPr>
          <p:cNvPr id="1376" name="Google Shape;1376;p60"/>
          <p:cNvSpPr txBox="1">
            <a:spLocks noGrp="1"/>
          </p:cNvSpPr>
          <p:nvPr>
            <p:ph type="subTitle" idx="1"/>
          </p:nvPr>
        </p:nvSpPr>
        <p:spPr>
          <a:xfrm>
            <a:off x="1569450" y="2756350"/>
            <a:ext cx="6005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smtClean="0"/>
              <a:t>Buzón de la plataforma online para quejas o sugerencias</a:t>
            </a:r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smtClean="0">
                <a:hlinkClick r:id="rId3"/>
              </a:rPr>
              <a:t>tic@recursos.com</a:t>
            </a:r>
            <a:r>
              <a:rPr lang="en" dirty="0" smtClean="0"/>
              <a:t> / 721784799</a:t>
            </a:r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 lang="en" dirty="0" smtClean="0"/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 lang="en" dirty="0" smtClean="0"/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377" name="Google Shape;1377;p60"/>
          <p:cNvSpPr/>
          <p:nvPr/>
        </p:nvSpPr>
        <p:spPr>
          <a:xfrm>
            <a:off x="3881688" y="3819325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legant Education Pack for Students by Slidesgo">
  <a:themeElements>
    <a:clrScheme name="Simple Light">
      <a:dk1>
        <a:srgbClr val="FFFFFF"/>
      </a:dk1>
      <a:lt1>
        <a:srgbClr val="EDECDF"/>
      </a:lt1>
      <a:dk2>
        <a:srgbClr val="C8A591"/>
      </a:dk2>
      <a:lt2>
        <a:srgbClr val="FFFFFF"/>
      </a:lt2>
      <a:accent1>
        <a:srgbClr val="A0A299"/>
      </a:accent1>
      <a:accent2>
        <a:srgbClr val="40474B"/>
      </a:accent2>
      <a:accent3>
        <a:srgbClr val="C8A591"/>
      </a:accent3>
      <a:accent4>
        <a:srgbClr val="EDECDF"/>
      </a:accent4>
      <a:accent5>
        <a:srgbClr val="A0A299"/>
      </a:accent5>
      <a:accent6>
        <a:srgbClr val="FFFFFF"/>
      </a:accent6>
      <a:hlink>
        <a:srgbClr val="4047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150</Words>
  <Application>Microsoft Office PowerPoint</Application>
  <PresentationFormat>Presentación en pantalla (16:9)</PresentationFormat>
  <Paragraphs>37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Hammersmith One</vt:lpstr>
      <vt:lpstr>Manjari</vt:lpstr>
      <vt:lpstr>Roboto Condensed Light</vt:lpstr>
      <vt:lpstr>Elegant Education Pack for Students by Slidesgo</vt:lpstr>
      <vt:lpstr>PLATAFORMA FORMACIÓN DE HERRAMIENTAS TIC </vt:lpstr>
      <vt:lpstr>PRESENTACIÓN PLATAFORMA</vt:lpstr>
      <vt:lpstr>CONTENIDOS</vt:lpstr>
      <vt:lpstr>Equipo o Staff</vt:lpstr>
      <vt:lpstr>Cursos Tic</vt:lpstr>
      <vt:lpstr>Blog</vt:lpstr>
      <vt:lpstr>Contacto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Plataforma formación de herramientas TIC</dc:title>
  <dc:creator>Sergio Peralta Molina</dc:creator>
  <cp:lastModifiedBy>Sergio Peralta Molina</cp:lastModifiedBy>
  <cp:revision>4</cp:revision>
  <dcterms:modified xsi:type="dcterms:W3CDTF">2021-05-31T15:34:50Z</dcterms:modified>
</cp:coreProperties>
</file>