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0.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7.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ppt/changesInfos/changesInfo1.xml" ContentType="application/vnd.ms-powerpoint.changesinfo+xml"/>
  <Override PartName="/ppt/revisionInfo.xml" ContentType="application/vnd.ms-powerpoint.revisioninfo+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7" r:id="rId4"/>
    <p:sldId id="268" r:id="rId5"/>
    <p:sldId id="269" r:id="rId6"/>
    <p:sldId id="270" r:id="rId7"/>
    <p:sldId id="271" r:id="rId8"/>
    <p:sldId id="272" r:id="rId9"/>
    <p:sldId id="273" r:id="rId10"/>
    <p:sldId id="274" r:id="rId11"/>
    <p:sldId id="275" r:id="rId12"/>
    <p:sldId id="276" r:id="rId13"/>
    <p:sldId id="257" r:id="rId14"/>
    <p:sldId id="258" r:id="rId15"/>
    <p:sldId id="279" r:id="rId16"/>
    <p:sldId id="277" r:id="rId17"/>
    <p:sldId id="281" r:id="rId18"/>
    <p:sldId id="282" r:id="rId19"/>
    <p:sldId id="278" r:id="rId20"/>
    <p:sldId id="259" r:id="rId21"/>
    <p:sldId id="262" r:id="rId22"/>
    <p:sldId id="280" r:id="rId23"/>
    <p:sldId id="263"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9" r:id="rId40"/>
    <p:sldId id="302" r:id="rId41"/>
    <p:sldId id="305" r:id="rId42"/>
    <p:sldId id="306" r:id="rId43"/>
    <p:sldId id="307" r:id="rId44"/>
    <p:sldId id="308" r:id="rId45"/>
    <p:sldId id="303"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F29678-9A79-E5ED-1C89-9A0F1D9A3D33}" v="23" dt="2024-11-08T07:51:17.742"/>
    <p1510:client id="{1AEFDF5E-3183-BE77-9099-51D28F98739F}" v="1326" dt="2024-11-08T20:40:36.7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55"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ustomXml" Target="../customXml/item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shkumar Tiwari" userId="S::manishkumar.tiwari@nmims.edu::0e5e76a8-a393-473c-aeff-b183f900ec8b" providerId="AD" clId="Web-{2F8B984E-F79E-4BAB-92F2-6B5B16931749}"/>
    <pc:docChg chg="modSld">
      <pc:chgData name="Manishkumar Tiwari" userId="S::manishkumar.tiwari@nmims.edu::0e5e76a8-a393-473c-aeff-b183f900ec8b" providerId="AD" clId="Web-{2F8B984E-F79E-4BAB-92F2-6B5B16931749}" dt="2024-02-01T07:23:31.248" v="0" actId="14100"/>
      <pc:docMkLst>
        <pc:docMk/>
      </pc:docMkLst>
      <pc:sldChg chg="modSp">
        <pc:chgData name="Manishkumar Tiwari" userId="S::manishkumar.tiwari@nmims.edu::0e5e76a8-a393-473c-aeff-b183f900ec8b" providerId="AD" clId="Web-{2F8B984E-F79E-4BAB-92F2-6B5B16931749}" dt="2024-02-01T07:23:31.248" v="0" actId="14100"/>
        <pc:sldMkLst>
          <pc:docMk/>
          <pc:sldMk cId="3372538568" sldId="261"/>
        </pc:sldMkLst>
        <pc:picChg chg="mod">
          <ac:chgData name="Manishkumar Tiwari" userId="S::manishkumar.tiwari@nmims.edu::0e5e76a8-a393-473c-aeff-b183f900ec8b" providerId="AD" clId="Web-{2F8B984E-F79E-4BAB-92F2-6B5B16931749}" dt="2024-02-01T07:23:31.248" v="0" actId="14100"/>
          <ac:picMkLst>
            <pc:docMk/>
            <pc:sldMk cId="3372538568" sldId="261"/>
            <ac:picMk id="7" creationId="{00000000-0000-0000-0000-000000000000}"/>
          </ac:picMkLst>
        </pc:picChg>
      </pc:sldChg>
    </pc:docChg>
  </pc:docChgLst>
  <pc:docChgLst>
    <pc:chgData name="Kshamta Mathur (MPSTME)" userId="S::kshamta.m@nmims.edu::716caf99-5a5b-4d01-b514-ad5b3867c769" providerId="AD" clId="Web-{18F29678-9A79-E5ED-1C89-9A0F1D9A3D33}"/>
    <pc:docChg chg="addSld modSld">
      <pc:chgData name="Kshamta Mathur (MPSTME)" userId="S::kshamta.m@nmims.edu::716caf99-5a5b-4d01-b514-ad5b3867c769" providerId="AD" clId="Web-{18F29678-9A79-E5ED-1C89-9A0F1D9A3D33}" dt="2024-11-08T07:51:17.742" v="21" actId="14100"/>
      <pc:docMkLst>
        <pc:docMk/>
      </pc:docMkLst>
      <pc:sldChg chg="modSp">
        <pc:chgData name="Kshamta Mathur (MPSTME)" userId="S::kshamta.m@nmims.edu::716caf99-5a5b-4d01-b514-ad5b3867c769" providerId="AD" clId="Web-{18F29678-9A79-E5ED-1C89-9A0F1D9A3D33}" dt="2024-11-08T07:48:02.708" v="0" actId="14100"/>
        <pc:sldMkLst>
          <pc:docMk/>
          <pc:sldMk cId="683787366" sldId="263"/>
        </pc:sldMkLst>
        <pc:spChg chg="mod">
          <ac:chgData name="Kshamta Mathur (MPSTME)" userId="S::kshamta.m@nmims.edu::716caf99-5a5b-4d01-b514-ad5b3867c769" providerId="AD" clId="Web-{18F29678-9A79-E5ED-1C89-9A0F1D9A3D33}" dt="2024-11-08T07:48:02.708" v="0" actId="14100"/>
          <ac:spMkLst>
            <pc:docMk/>
            <pc:sldMk cId="683787366" sldId="263"/>
            <ac:spMk id="3" creationId="{00000000-0000-0000-0000-000000000000}"/>
          </ac:spMkLst>
        </pc:spChg>
      </pc:sldChg>
      <pc:sldChg chg="addSp delSp modSp new">
        <pc:chgData name="Kshamta Mathur (MPSTME)" userId="S::kshamta.m@nmims.edu::716caf99-5a5b-4d01-b514-ad5b3867c769" providerId="AD" clId="Web-{18F29678-9A79-E5ED-1C89-9A0F1D9A3D33}" dt="2024-11-08T07:51:17.742" v="21" actId="14100"/>
        <pc:sldMkLst>
          <pc:docMk/>
          <pc:sldMk cId="3053600357" sldId="280"/>
        </pc:sldMkLst>
        <pc:spChg chg="mod">
          <ac:chgData name="Kshamta Mathur (MPSTME)" userId="S::kshamta.m@nmims.edu::716caf99-5a5b-4d01-b514-ad5b3867c769" providerId="AD" clId="Web-{18F29678-9A79-E5ED-1C89-9A0F1D9A3D33}" dt="2024-11-08T07:48:58.693" v="18" actId="20577"/>
          <ac:spMkLst>
            <pc:docMk/>
            <pc:sldMk cId="3053600357" sldId="280"/>
            <ac:spMk id="2" creationId="{5E00E509-ECA2-225D-FDD0-D6C0CCB385C2}"/>
          </ac:spMkLst>
        </pc:spChg>
        <pc:spChg chg="del">
          <ac:chgData name="Kshamta Mathur (MPSTME)" userId="S::kshamta.m@nmims.edu::716caf99-5a5b-4d01-b514-ad5b3867c769" providerId="AD" clId="Web-{18F29678-9A79-E5ED-1C89-9A0F1D9A3D33}" dt="2024-11-08T07:48:31.708" v="2"/>
          <ac:spMkLst>
            <pc:docMk/>
            <pc:sldMk cId="3053600357" sldId="280"/>
            <ac:spMk id="3" creationId="{52FB7D87-2C7A-5DBC-22EB-7B698063538C}"/>
          </ac:spMkLst>
        </pc:spChg>
        <pc:picChg chg="add mod ord">
          <ac:chgData name="Kshamta Mathur (MPSTME)" userId="S::kshamta.m@nmims.edu::716caf99-5a5b-4d01-b514-ad5b3867c769" providerId="AD" clId="Web-{18F29678-9A79-E5ED-1C89-9A0F1D9A3D33}" dt="2024-11-08T07:51:17.742" v="21" actId="14100"/>
          <ac:picMkLst>
            <pc:docMk/>
            <pc:sldMk cId="3053600357" sldId="280"/>
            <ac:picMk id="4" creationId="{E9479686-7F53-E8BD-BD0E-EDD1E427EA98}"/>
          </ac:picMkLst>
        </pc:picChg>
      </pc:sldChg>
    </pc:docChg>
  </pc:docChgLst>
  <pc:docChgLst>
    <pc:chgData name="Kshamta Mathur (MPSTME)" userId="S::kshamta.m@nmims.edu::716caf99-5a5b-4d01-b514-ad5b3867c769" providerId="AD" clId="Web-{025DE0AF-8BD7-BA67-1877-BA9408C59FC8}"/>
    <pc:docChg chg="addSld modSld">
      <pc:chgData name="Kshamta Mathur (MPSTME)" userId="S::kshamta.m@nmims.edu::716caf99-5a5b-4d01-b514-ad5b3867c769" providerId="AD" clId="Web-{025DE0AF-8BD7-BA67-1877-BA9408C59FC8}" dt="2024-10-24T10:43:03.417" v="282" actId="20577"/>
      <pc:docMkLst>
        <pc:docMk/>
      </pc:docMkLst>
      <pc:sldChg chg="modSp">
        <pc:chgData name="Kshamta Mathur (MPSTME)" userId="S::kshamta.m@nmims.edu::716caf99-5a5b-4d01-b514-ad5b3867c769" providerId="AD" clId="Web-{025DE0AF-8BD7-BA67-1877-BA9408C59FC8}" dt="2024-10-24T08:02:14.231" v="196" actId="20577"/>
        <pc:sldMkLst>
          <pc:docMk/>
          <pc:sldMk cId="1869035293" sldId="258"/>
        </pc:sldMkLst>
        <pc:spChg chg="mod">
          <ac:chgData name="Kshamta Mathur (MPSTME)" userId="S::kshamta.m@nmims.edu::716caf99-5a5b-4d01-b514-ad5b3867c769" providerId="AD" clId="Web-{025DE0AF-8BD7-BA67-1877-BA9408C59FC8}" dt="2024-10-24T08:02:14.231" v="196" actId="20577"/>
          <ac:spMkLst>
            <pc:docMk/>
            <pc:sldMk cId="1869035293" sldId="258"/>
            <ac:spMk id="2" creationId="{00000000-0000-0000-0000-000000000000}"/>
          </ac:spMkLst>
        </pc:spChg>
      </pc:sldChg>
      <pc:sldChg chg="addSp delSp modSp">
        <pc:chgData name="Kshamta Mathur (MPSTME)" userId="S::kshamta.m@nmims.edu::716caf99-5a5b-4d01-b514-ad5b3867c769" providerId="AD" clId="Web-{025DE0AF-8BD7-BA67-1877-BA9408C59FC8}" dt="2024-10-24T08:39:56.102" v="260" actId="14100"/>
        <pc:sldMkLst>
          <pc:docMk/>
          <pc:sldMk cId="878496787" sldId="259"/>
        </pc:sldMkLst>
        <pc:picChg chg="add mod">
          <ac:chgData name="Kshamta Mathur (MPSTME)" userId="S::kshamta.m@nmims.edu::716caf99-5a5b-4d01-b514-ad5b3867c769" providerId="AD" clId="Web-{025DE0AF-8BD7-BA67-1877-BA9408C59FC8}" dt="2024-10-24T08:39:56.102" v="260" actId="14100"/>
          <ac:picMkLst>
            <pc:docMk/>
            <pc:sldMk cId="878496787" sldId="259"/>
            <ac:picMk id="2" creationId="{1594DE9A-6137-3089-F202-831AFA147AE2}"/>
          </ac:picMkLst>
        </pc:picChg>
        <pc:picChg chg="del">
          <ac:chgData name="Kshamta Mathur (MPSTME)" userId="S::kshamta.m@nmims.edu::716caf99-5a5b-4d01-b514-ad5b3867c769" providerId="AD" clId="Web-{025DE0AF-8BD7-BA67-1877-BA9408C59FC8}" dt="2024-10-24T08:39:06.101" v="257"/>
          <ac:picMkLst>
            <pc:docMk/>
            <pc:sldMk cId="878496787" sldId="259"/>
            <ac:picMk id="5" creationId="{00000000-0000-0000-0000-000000000000}"/>
          </ac:picMkLst>
        </pc:picChg>
      </pc:sldChg>
      <pc:sldChg chg="modSp">
        <pc:chgData name="Kshamta Mathur (MPSTME)" userId="S::kshamta.m@nmims.edu::716caf99-5a5b-4d01-b514-ad5b3867c769" providerId="AD" clId="Web-{025DE0AF-8BD7-BA67-1877-BA9408C59FC8}" dt="2024-10-24T10:43:03.417" v="282" actId="20577"/>
        <pc:sldMkLst>
          <pc:docMk/>
          <pc:sldMk cId="1829528126" sldId="262"/>
        </pc:sldMkLst>
        <pc:spChg chg="mod">
          <ac:chgData name="Kshamta Mathur (MPSTME)" userId="S::kshamta.m@nmims.edu::716caf99-5a5b-4d01-b514-ad5b3867c769" providerId="AD" clId="Web-{025DE0AF-8BD7-BA67-1877-BA9408C59FC8}" dt="2024-10-24T10:43:03.417" v="282" actId="20577"/>
          <ac:spMkLst>
            <pc:docMk/>
            <pc:sldMk cId="1829528126" sldId="262"/>
            <ac:spMk id="3" creationId="{00000000-0000-0000-0000-000000000000}"/>
          </ac:spMkLst>
        </pc:spChg>
      </pc:sldChg>
      <pc:sldChg chg="modSp new">
        <pc:chgData name="Kshamta Mathur (MPSTME)" userId="S::kshamta.m@nmims.edu::716caf99-5a5b-4d01-b514-ad5b3867c769" providerId="AD" clId="Web-{025DE0AF-8BD7-BA67-1877-BA9408C59FC8}" dt="2024-10-24T05:40:59.512" v="12" actId="20577"/>
        <pc:sldMkLst>
          <pc:docMk/>
          <pc:sldMk cId="2140330856" sldId="266"/>
        </pc:sldMkLst>
        <pc:spChg chg="mod">
          <ac:chgData name="Kshamta Mathur (MPSTME)" userId="S::kshamta.m@nmims.edu::716caf99-5a5b-4d01-b514-ad5b3867c769" providerId="AD" clId="Web-{025DE0AF-8BD7-BA67-1877-BA9408C59FC8}" dt="2024-10-24T05:40:04.636" v="10" actId="20577"/>
          <ac:spMkLst>
            <pc:docMk/>
            <pc:sldMk cId="2140330856" sldId="266"/>
            <ac:spMk id="2" creationId="{23D68FAC-99CA-3545-8ABD-242C78BAFC2B}"/>
          </ac:spMkLst>
        </pc:spChg>
        <pc:spChg chg="mod">
          <ac:chgData name="Kshamta Mathur (MPSTME)" userId="S::kshamta.m@nmims.edu::716caf99-5a5b-4d01-b514-ad5b3867c769" providerId="AD" clId="Web-{025DE0AF-8BD7-BA67-1877-BA9408C59FC8}" dt="2024-10-24T05:40:59.512" v="12" actId="20577"/>
          <ac:spMkLst>
            <pc:docMk/>
            <pc:sldMk cId="2140330856" sldId="266"/>
            <ac:spMk id="3" creationId="{540AD1A7-ABC3-CD03-C5A8-EEAA08F5F0B3}"/>
          </ac:spMkLst>
        </pc:spChg>
      </pc:sldChg>
      <pc:sldChg chg="addSp delSp modSp new">
        <pc:chgData name="Kshamta Mathur (MPSTME)" userId="S::kshamta.m@nmims.edu::716caf99-5a5b-4d01-b514-ad5b3867c769" providerId="AD" clId="Web-{025DE0AF-8BD7-BA67-1877-BA9408C59FC8}" dt="2024-10-24T05:49:25.639" v="41" actId="20577"/>
        <pc:sldMkLst>
          <pc:docMk/>
          <pc:sldMk cId="2487882306" sldId="267"/>
        </pc:sldMkLst>
        <pc:spChg chg="mod">
          <ac:chgData name="Kshamta Mathur (MPSTME)" userId="S::kshamta.m@nmims.edu::716caf99-5a5b-4d01-b514-ad5b3867c769" providerId="AD" clId="Web-{025DE0AF-8BD7-BA67-1877-BA9408C59FC8}" dt="2024-10-24T05:43:17.986" v="17" actId="20577"/>
          <ac:spMkLst>
            <pc:docMk/>
            <pc:sldMk cId="2487882306" sldId="267"/>
            <ac:spMk id="2" creationId="{986E189C-2A27-F823-D010-B7037883D362}"/>
          </ac:spMkLst>
        </pc:spChg>
        <pc:spChg chg="del">
          <ac:chgData name="Kshamta Mathur (MPSTME)" userId="S::kshamta.m@nmims.edu::716caf99-5a5b-4d01-b514-ad5b3867c769" providerId="AD" clId="Web-{025DE0AF-8BD7-BA67-1877-BA9408C59FC8}" dt="2024-10-24T05:43:20.955" v="18"/>
          <ac:spMkLst>
            <pc:docMk/>
            <pc:sldMk cId="2487882306" sldId="267"/>
            <ac:spMk id="3" creationId="{85526115-A06C-933D-7AAC-4764FF257A55}"/>
          </ac:spMkLst>
        </pc:spChg>
        <pc:spChg chg="add mod">
          <ac:chgData name="Kshamta Mathur (MPSTME)" userId="S::kshamta.m@nmims.edu::716caf99-5a5b-4d01-b514-ad5b3867c769" providerId="AD" clId="Web-{025DE0AF-8BD7-BA67-1877-BA9408C59FC8}" dt="2024-10-24T05:45:24.553" v="36" actId="20577"/>
          <ac:spMkLst>
            <pc:docMk/>
            <pc:sldMk cId="2487882306" sldId="267"/>
            <ac:spMk id="5" creationId="{1AF3AA76-0151-0799-725F-ECADBB899BDE}"/>
          </ac:spMkLst>
        </pc:spChg>
        <pc:spChg chg="add mod">
          <ac:chgData name="Kshamta Mathur (MPSTME)" userId="S::kshamta.m@nmims.edu::716caf99-5a5b-4d01-b514-ad5b3867c769" providerId="AD" clId="Web-{025DE0AF-8BD7-BA67-1877-BA9408C59FC8}" dt="2024-10-24T05:49:25.639" v="41" actId="20577"/>
          <ac:spMkLst>
            <pc:docMk/>
            <pc:sldMk cId="2487882306" sldId="267"/>
            <ac:spMk id="6" creationId="{F3C0EA38-F75F-7277-2C7B-A45ECBA629BB}"/>
          </ac:spMkLst>
        </pc:spChg>
        <pc:picChg chg="add mod ord">
          <ac:chgData name="Kshamta Mathur (MPSTME)" userId="S::kshamta.m@nmims.edu::716caf99-5a5b-4d01-b514-ad5b3867c769" providerId="AD" clId="Web-{025DE0AF-8BD7-BA67-1877-BA9408C59FC8}" dt="2024-10-24T05:43:33.533" v="22" actId="14100"/>
          <ac:picMkLst>
            <pc:docMk/>
            <pc:sldMk cId="2487882306" sldId="267"/>
            <ac:picMk id="4" creationId="{569AE70B-EB53-AE5B-00B5-90EFF4142412}"/>
          </ac:picMkLst>
        </pc:picChg>
      </pc:sldChg>
      <pc:sldChg chg="addSp delSp modSp new">
        <pc:chgData name="Kshamta Mathur (MPSTME)" userId="S::kshamta.m@nmims.edu::716caf99-5a5b-4d01-b514-ad5b3867c769" providerId="AD" clId="Web-{025DE0AF-8BD7-BA67-1877-BA9408C59FC8}" dt="2024-10-24T05:54:50.618" v="58" actId="20577"/>
        <pc:sldMkLst>
          <pc:docMk/>
          <pc:sldMk cId="1436270558" sldId="268"/>
        </pc:sldMkLst>
        <pc:spChg chg="del">
          <ac:chgData name="Kshamta Mathur (MPSTME)" userId="S::kshamta.m@nmims.edu::716caf99-5a5b-4d01-b514-ad5b3867c769" providerId="AD" clId="Web-{025DE0AF-8BD7-BA67-1877-BA9408C59FC8}" dt="2024-10-24T05:52:45.864" v="49"/>
          <ac:spMkLst>
            <pc:docMk/>
            <pc:sldMk cId="1436270558" sldId="268"/>
            <ac:spMk id="2" creationId="{0DB066B6-4B5E-4693-5119-01E9B900839A}"/>
          </ac:spMkLst>
        </pc:spChg>
        <pc:spChg chg="mod">
          <ac:chgData name="Kshamta Mathur (MPSTME)" userId="S::kshamta.m@nmims.edu::716caf99-5a5b-4d01-b514-ad5b3867c769" providerId="AD" clId="Web-{025DE0AF-8BD7-BA67-1877-BA9408C59FC8}" dt="2024-10-24T05:54:50.618" v="58" actId="20577"/>
          <ac:spMkLst>
            <pc:docMk/>
            <pc:sldMk cId="1436270558" sldId="268"/>
            <ac:spMk id="3" creationId="{4D742DCF-CA66-696C-E50B-C25B98264046}"/>
          </ac:spMkLst>
        </pc:spChg>
        <pc:picChg chg="add mod">
          <ac:chgData name="Kshamta Mathur (MPSTME)" userId="S::kshamta.m@nmims.edu::716caf99-5a5b-4d01-b514-ad5b3867c769" providerId="AD" clId="Web-{025DE0AF-8BD7-BA67-1877-BA9408C59FC8}" dt="2024-10-24T05:54:35.743" v="56" actId="1076"/>
          <ac:picMkLst>
            <pc:docMk/>
            <pc:sldMk cId="1436270558" sldId="268"/>
            <ac:picMk id="4" creationId="{E42C2663-0704-548D-98E8-ACFF143C9CAA}"/>
          </ac:picMkLst>
        </pc:picChg>
      </pc:sldChg>
      <pc:sldChg chg="addSp delSp modSp new">
        <pc:chgData name="Kshamta Mathur (MPSTME)" userId="S::kshamta.m@nmims.edu::716caf99-5a5b-4d01-b514-ad5b3867c769" providerId="AD" clId="Web-{025DE0AF-8BD7-BA67-1877-BA9408C59FC8}" dt="2024-10-24T05:55:36.229" v="76" actId="20577"/>
        <pc:sldMkLst>
          <pc:docMk/>
          <pc:sldMk cId="4246863755" sldId="269"/>
        </pc:sldMkLst>
        <pc:spChg chg="mod">
          <ac:chgData name="Kshamta Mathur (MPSTME)" userId="S::kshamta.m@nmims.edu::716caf99-5a5b-4d01-b514-ad5b3867c769" providerId="AD" clId="Web-{025DE0AF-8BD7-BA67-1877-BA9408C59FC8}" dt="2024-10-24T05:55:36.229" v="76" actId="20577"/>
          <ac:spMkLst>
            <pc:docMk/>
            <pc:sldMk cId="4246863755" sldId="269"/>
            <ac:spMk id="2" creationId="{24BD224D-BA0A-0539-E1F6-A15E3C373DCB}"/>
          </ac:spMkLst>
        </pc:spChg>
        <pc:spChg chg="del">
          <ac:chgData name="Kshamta Mathur (MPSTME)" userId="S::kshamta.m@nmims.edu::716caf99-5a5b-4d01-b514-ad5b3867c769" providerId="AD" clId="Web-{025DE0AF-8BD7-BA67-1877-BA9408C59FC8}" dt="2024-10-24T05:55:20.666" v="60"/>
          <ac:spMkLst>
            <pc:docMk/>
            <pc:sldMk cId="4246863755" sldId="269"/>
            <ac:spMk id="3" creationId="{DD1B2B13-32EA-4CDA-FAF3-765767B83477}"/>
          </ac:spMkLst>
        </pc:spChg>
        <pc:picChg chg="add mod ord">
          <ac:chgData name="Kshamta Mathur (MPSTME)" userId="S::kshamta.m@nmims.edu::716caf99-5a5b-4d01-b514-ad5b3867c769" providerId="AD" clId="Web-{025DE0AF-8BD7-BA67-1877-BA9408C59FC8}" dt="2024-10-24T05:55:20.666" v="60"/>
          <ac:picMkLst>
            <pc:docMk/>
            <pc:sldMk cId="4246863755" sldId="269"/>
            <ac:picMk id="4" creationId="{69412132-34AB-A499-9D1C-619CFBBDFD85}"/>
          </ac:picMkLst>
        </pc:picChg>
      </pc:sldChg>
      <pc:sldChg chg="modSp new">
        <pc:chgData name="Kshamta Mathur (MPSTME)" userId="S::kshamta.m@nmims.edu::716caf99-5a5b-4d01-b514-ad5b3867c769" providerId="AD" clId="Web-{025DE0AF-8BD7-BA67-1877-BA9408C59FC8}" dt="2024-10-24T06:21:03.551" v="115" actId="20577"/>
        <pc:sldMkLst>
          <pc:docMk/>
          <pc:sldMk cId="2289961600" sldId="270"/>
        </pc:sldMkLst>
        <pc:spChg chg="mod">
          <ac:chgData name="Kshamta Mathur (MPSTME)" userId="S::kshamta.m@nmims.edu::716caf99-5a5b-4d01-b514-ad5b3867c769" providerId="AD" clId="Web-{025DE0AF-8BD7-BA67-1877-BA9408C59FC8}" dt="2024-10-24T06:01:16.835" v="78" actId="20577"/>
          <ac:spMkLst>
            <pc:docMk/>
            <pc:sldMk cId="2289961600" sldId="270"/>
            <ac:spMk id="2" creationId="{CC349810-B3EB-CB74-8BA3-9A5291E015B0}"/>
          </ac:spMkLst>
        </pc:spChg>
        <pc:spChg chg="mod">
          <ac:chgData name="Kshamta Mathur (MPSTME)" userId="S::kshamta.m@nmims.edu::716caf99-5a5b-4d01-b514-ad5b3867c769" providerId="AD" clId="Web-{025DE0AF-8BD7-BA67-1877-BA9408C59FC8}" dt="2024-10-24T06:21:03.551" v="115" actId="20577"/>
          <ac:spMkLst>
            <pc:docMk/>
            <pc:sldMk cId="2289961600" sldId="270"/>
            <ac:spMk id="3" creationId="{5EE5D5BF-3795-87E6-52C7-0BFAB1730A03}"/>
          </ac:spMkLst>
        </pc:spChg>
      </pc:sldChg>
      <pc:sldChg chg="addSp delSp modSp new">
        <pc:chgData name="Kshamta Mathur (MPSTME)" userId="S::kshamta.m@nmims.edu::716caf99-5a5b-4d01-b514-ad5b3867c769" providerId="AD" clId="Web-{025DE0AF-8BD7-BA67-1877-BA9408C59FC8}" dt="2024-10-24T06:24:12.320" v="138" actId="14100"/>
        <pc:sldMkLst>
          <pc:docMk/>
          <pc:sldMk cId="4205438816" sldId="271"/>
        </pc:sldMkLst>
        <pc:spChg chg="del">
          <ac:chgData name="Kshamta Mathur (MPSTME)" userId="S::kshamta.m@nmims.edu::716caf99-5a5b-4d01-b514-ad5b3867c769" providerId="AD" clId="Web-{025DE0AF-8BD7-BA67-1877-BA9408C59FC8}" dt="2024-10-24T06:21:40.380" v="117"/>
          <ac:spMkLst>
            <pc:docMk/>
            <pc:sldMk cId="4205438816" sldId="271"/>
            <ac:spMk id="2" creationId="{301ACE4B-8929-601E-87EC-8BA91FA68E5D}"/>
          </ac:spMkLst>
        </pc:spChg>
        <pc:spChg chg="del mod">
          <ac:chgData name="Kshamta Mathur (MPSTME)" userId="S::kshamta.m@nmims.edu::716caf99-5a5b-4d01-b514-ad5b3867c769" providerId="AD" clId="Web-{025DE0AF-8BD7-BA67-1877-BA9408C59FC8}" dt="2024-10-24T06:21:48.473" v="119"/>
          <ac:spMkLst>
            <pc:docMk/>
            <pc:sldMk cId="4205438816" sldId="271"/>
            <ac:spMk id="3" creationId="{C5712966-01E8-3229-D09E-58E1C78EF295}"/>
          </ac:spMkLst>
        </pc:spChg>
        <pc:spChg chg="add mod">
          <ac:chgData name="Kshamta Mathur (MPSTME)" userId="S::kshamta.m@nmims.edu::716caf99-5a5b-4d01-b514-ad5b3867c769" providerId="AD" clId="Web-{025DE0AF-8BD7-BA67-1877-BA9408C59FC8}" dt="2024-10-24T06:22:43.678" v="125" actId="1076"/>
          <ac:spMkLst>
            <pc:docMk/>
            <pc:sldMk cId="4205438816" sldId="271"/>
            <ac:spMk id="5" creationId="{B1336A18-3E86-5012-2A02-795C693DAF8C}"/>
          </ac:spMkLst>
        </pc:spChg>
        <pc:spChg chg="add mod">
          <ac:chgData name="Kshamta Mathur (MPSTME)" userId="S::kshamta.m@nmims.edu::716caf99-5a5b-4d01-b514-ad5b3867c769" providerId="AD" clId="Web-{025DE0AF-8BD7-BA67-1877-BA9408C59FC8}" dt="2024-10-24T06:24:12.320" v="138" actId="14100"/>
          <ac:spMkLst>
            <pc:docMk/>
            <pc:sldMk cId="4205438816" sldId="271"/>
            <ac:spMk id="6" creationId="{E0EE8F28-CAC0-5CF1-598B-596A09661C4C}"/>
          </ac:spMkLst>
        </pc:spChg>
        <pc:picChg chg="add mod ord">
          <ac:chgData name="Kshamta Mathur (MPSTME)" userId="S::kshamta.m@nmims.edu::716caf99-5a5b-4d01-b514-ad5b3867c769" providerId="AD" clId="Web-{025DE0AF-8BD7-BA67-1877-BA9408C59FC8}" dt="2024-10-24T06:22:47.053" v="126" actId="1076"/>
          <ac:picMkLst>
            <pc:docMk/>
            <pc:sldMk cId="4205438816" sldId="271"/>
            <ac:picMk id="4" creationId="{851AB3AA-2575-379D-C755-CB55BBC2DB49}"/>
          </ac:picMkLst>
        </pc:picChg>
      </pc:sldChg>
      <pc:sldChg chg="delSp modSp new">
        <pc:chgData name="Kshamta Mathur (MPSTME)" userId="S::kshamta.m@nmims.edu::716caf99-5a5b-4d01-b514-ad5b3867c769" providerId="AD" clId="Web-{025DE0AF-8BD7-BA67-1877-BA9408C59FC8}" dt="2024-10-24T07:46:34.317" v="144" actId="20577"/>
        <pc:sldMkLst>
          <pc:docMk/>
          <pc:sldMk cId="201428201" sldId="272"/>
        </pc:sldMkLst>
        <pc:spChg chg="del">
          <ac:chgData name="Kshamta Mathur (MPSTME)" userId="S::kshamta.m@nmims.edu::716caf99-5a5b-4d01-b514-ad5b3867c769" providerId="AD" clId="Web-{025DE0AF-8BD7-BA67-1877-BA9408C59FC8}" dt="2024-10-24T07:46:24.160" v="142"/>
          <ac:spMkLst>
            <pc:docMk/>
            <pc:sldMk cId="201428201" sldId="272"/>
            <ac:spMk id="2" creationId="{408124D8-684F-BBC1-EA11-1F30F2A7D096}"/>
          </ac:spMkLst>
        </pc:spChg>
        <pc:spChg chg="mod">
          <ac:chgData name="Kshamta Mathur (MPSTME)" userId="S::kshamta.m@nmims.edu::716caf99-5a5b-4d01-b514-ad5b3867c769" providerId="AD" clId="Web-{025DE0AF-8BD7-BA67-1877-BA9408C59FC8}" dt="2024-10-24T07:46:34.317" v="144" actId="20577"/>
          <ac:spMkLst>
            <pc:docMk/>
            <pc:sldMk cId="201428201" sldId="272"/>
            <ac:spMk id="3" creationId="{655BC32F-BF89-D8BD-570E-0440C7B3FFCD}"/>
          </ac:spMkLst>
        </pc:spChg>
      </pc:sldChg>
      <pc:sldChg chg="modSp new">
        <pc:chgData name="Kshamta Mathur (MPSTME)" userId="S::kshamta.m@nmims.edu::716caf99-5a5b-4d01-b514-ad5b3867c769" providerId="AD" clId="Web-{025DE0AF-8BD7-BA67-1877-BA9408C59FC8}" dt="2024-10-24T08:01:23.043" v="193" actId="20577"/>
        <pc:sldMkLst>
          <pc:docMk/>
          <pc:sldMk cId="3089249963" sldId="273"/>
        </pc:sldMkLst>
        <pc:spChg chg="mod">
          <ac:chgData name="Kshamta Mathur (MPSTME)" userId="S::kshamta.m@nmims.edu::716caf99-5a5b-4d01-b514-ad5b3867c769" providerId="AD" clId="Web-{025DE0AF-8BD7-BA67-1877-BA9408C59FC8}" dt="2024-10-24T07:51:08.699" v="148" actId="20577"/>
          <ac:spMkLst>
            <pc:docMk/>
            <pc:sldMk cId="3089249963" sldId="273"/>
            <ac:spMk id="2" creationId="{1D010B45-D026-B97A-D15A-442E6C290400}"/>
          </ac:spMkLst>
        </pc:spChg>
        <pc:spChg chg="mod">
          <ac:chgData name="Kshamta Mathur (MPSTME)" userId="S::kshamta.m@nmims.edu::716caf99-5a5b-4d01-b514-ad5b3867c769" providerId="AD" clId="Web-{025DE0AF-8BD7-BA67-1877-BA9408C59FC8}" dt="2024-10-24T08:01:23.043" v="193" actId="20577"/>
          <ac:spMkLst>
            <pc:docMk/>
            <pc:sldMk cId="3089249963" sldId="273"/>
            <ac:spMk id="3" creationId="{13F8DFEB-4E20-049B-87E0-FC95A7FAAC0C}"/>
          </ac:spMkLst>
        </pc:spChg>
      </pc:sldChg>
      <pc:sldChg chg="delSp modSp new">
        <pc:chgData name="Kshamta Mathur (MPSTME)" userId="S::kshamta.m@nmims.edu::716caf99-5a5b-4d01-b514-ad5b3867c769" providerId="AD" clId="Web-{025DE0AF-8BD7-BA67-1877-BA9408C59FC8}" dt="2024-10-24T08:01:14.433" v="192" actId="20577"/>
        <pc:sldMkLst>
          <pc:docMk/>
          <pc:sldMk cId="849430366" sldId="274"/>
        </pc:sldMkLst>
        <pc:spChg chg="del">
          <ac:chgData name="Kshamta Mathur (MPSTME)" userId="S::kshamta.m@nmims.edu::716caf99-5a5b-4d01-b514-ad5b3867c769" providerId="AD" clId="Web-{025DE0AF-8BD7-BA67-1877-BA9408C59FC8}" dt="2024-10-24T07:52:37.217" v="154"/>
          <ac:spMkLst>
            <pc:docMk/>
            <pc:sldMk cId="849430366" sldId="274"/>
            <ac:spMk id="2" creationId="{05DC0A64-03A7-E1DB-4425-97ED0F05203E}"/>
          </ac:spMkLst>
        </pc:spChg>
        <pc:spChg chg="mod">
          <ac:chgData name="Kshamta Mathur (MPSTME)" userId="S::kshamta.m@nmims.edu::716caf99-5a5b-4d01-b514-ad5b3867c769" providerId="AD" clId="Web-{025DE0AF-8BD7-BA67-1877-BA9408C59FC8}" dt="2024-10-24T08:01:14.433" v="192" actId="20577"/>
          <ac:spMkLst>
            <pc:docMk/>
            <pc:sldMk cId="849430366" sldId="274"/>
            <ac:spMk id="3" creationId="{E1873B30-2126-89D3-14AE-E8E00C1DB883}"/>
          </ac:spMkLst>
        </pc:spChg>
      </pc:sldChg>
      <pc:sldChg chg="delSp modSp new">
        <pc:chgData name="Kshamta Mathur (MPSTME)" userId="S::kshamta.m@nmims.edu::716caf99-5a5b-4d01-b514-ad5b3867c769" providerId="AD" clId="Web-{025DE0AF-8BD7-BA67-1877-BA9408C59FC8}" dt="2024-10-24T08:01:59.669" v="194" actId="20577"/>
        <pc:sldMkLst>
          <pc:docMk/>
          <pc:sldMk cId="1397412479" sldId="275"/>
        </pc:sldMkLst>
        <pc:spChg chg="del">
          <ac:chgData name="Kshamta Mathur (MPSTME)" userId="S::kshamta.m@nmims.edu::716caf99-5a5b-4d01-b514-ad5b3867c769" providerId="AD" clId="Web-{025DE0AF-8BD7-BA67-1877-BA9408C59FC8}" dt="2024-10-24T07:55:16.955" v="167"/>
          <ac:spMkLst>
            <pc:docMk/>
            <pc:sldMk cId="1397412479" sldId="275"/>
            <ac:spMk id="2" creationId="{8B40344B-54DA-A803-8EEC-B87753ACAF9D}"/>
          </ac:spMkLst>
        </pc:spChg>
        <pc:spChg chg="mod">
          <ac:chgData name="Kshamta Mathur (MPSTME)" userId="S::kshamta.m@nmims.edu::716caf99-5a5b-4d01-b514-ad5b3867c769" providerId="AD" clId="Web-{025DE0AF-8BD7-BA67-1877-BA9408C59FC8}" dt="2024-10-24T08:01:59.669" v="194" actId="20577"/>
          <ac:spMkLst>
            <pc:docMk/>
            <pc:sldMk cId="1397412479" sldId="275"/>
            <ac:spMk id="3" creationId="{62D8B295-E59C-DEB7-E432-D7E56983F5D7}"/>
          </ac:spMkLst>
        </pc:spChg>
      </pc:sldChg>
      <pc:sldChg chg="delSp modSp new">
        <pc:chgData name="Kshamta Mathur (MPSTME)" userId="S::kshamta.m@nmims.edu::716caf99-5a5b-4d01-b514-ad5b3867c769" providerId="AD" clId="Web-{025DE0AF-8BD7-BA67-1877-BA9408C59FC8}" dt="2024-10-24T08:00:59.198" v="189" actId="20577"/>
        <pc:sldMkLst>
          <pc:docMk/>
          <pc:sldMk cId="964741335" sldId="276"/>
        </pc:sldMkLst>
        <pc:spChg chg="del">
          <ac:chgData name="Kshamta Mathur (MPSTME)" userId="S::kshamta.m@nmims.edu::716caf99-5a5b-4d01-b514-ad5b3867c769" providerId="AD" clId="Web-{025DE0AF-8BD7-BA67-1877-BA9408C59FC8}" dt="2024-10-24T07:57:57.522" v="184"/>
          <ac:spMkLst>
            <pc:docMk/>
            <pc:sldMk cId="964741335" sldId="276"/>
            <ac:spMk id="2" creationId="{66861604-988C-2A73-32A4-9C3B626D7F97}"/>
          </ac:spMkLst>
        </pc:spChg>
        <pc:spChg chg="mod">
          <ac:chgData name="Kshamta Mathur (MPSTME)" userId="S::kshamta.m@nmims.edu::716caf99-5a5b-4d01-b514-ad5b3867c769" providerId="AD" clId="Web-{025DE0AF-8BD7-BA67-1877-BA9408C59FC8}" dt="2024-10-24T08:00:59.198" v="189" actId="20577"/>
          <ac:spMkLst>
            <pc:docMk/>
            <pc:sldMk cId="964741335" sldId="276"/>
            <ac:spMk id="3" creationId="{4B56A69C-88C6-D0AA-6E77-4A9D64F009C4}"/>
          </ac:spMkLst>
        </pc:spChg>
      </pc:sldChg>
      <pc:sldChg chg="addSp delSp modSp new">
        <pc:chgData name="Kshamta Mathur (MPSTME)" userId="S::kshamta.m@nmims.edu::716caf99-5a5b-4d01-b514-ad5b3867c769" providerId="AD" clId="Web-{025DE0AF-8BD7-BA67-1877-BA9408C59FC8}" dt="2024-10-24T08:15:11.298" v="214" actId="14100"/>
        <pc:sldMkLst>
          <pc:docMk/>
          <pc:sldMk cId="2565559957" sldId="277"/>
        </pc:sldMkLst>
        <pc:spChg chg="mod">
          <ac:chgData name="Kshamta Mathur (MPSTME)" userId="S::kshamta.m@nmims.edu::716caf99-5a5b-4d01-b514-ad5b3867c769" providerId="AD" clId="Web-{025DE0AF-8BD7-BA67-1877-BA9408C59FC8}" dt="2024-10-24T08:14:20.688" v="203" actId="20577"/>
          <ac:spMkLst>
            <pc:docMk/>
            <pc:sldMk cId="2565559957" sldId="277"/>
            <ac:spMk id="2" creationId="{A8A73FF7-37D6-4864-3C00-E44BB9E1CA1D}"/>
          </ac:spMkLst>
        </pc:spChg>
        <pc:spChg chg="del mod">
          <ac:chgData name="Kshamta Mathur (MPSTME)" userId="S::kshamta.m@nmims.edu::716caf99-5a5b-4d01-b514-ad5b3867c769" providerId="AD" clId="Web-{025DE0AF-8BD7-BA67-1877-BA9408C59FC8}" dt="2024-10-24T08:14:27.047" v="205"/>
          <ac:spMkLst>
            <pc:docMk/>
            <pc:sldMk cId="2565559957" sldId="277"/>
            <ac:spMk id="3" creationId="{5D022982-9312-0A77-F665-9DAD832065DA}"/>
          </ac:spMkLst>
        </pc:spChg>
        <pc:picChg chg="add mod ord">
          <ac:chgData name="Kshamta Mathur (MPSTME)" userId="S::kshamta.m@nmims.edu::716caf99-5a5b-4d01-b514-ad5b3867c769" providerId="AD" clId="Web-{025DE0AF-8BD7-BA67-1877-BA9408C59FC8}" dt="2024-10-24T08:14:34.469" v="207" actId="14100"/>
          <ac:picMkLst>
            <pc:docMk/>
            <pc:sldMk cId="2565559957" sldId="277"/>
            <ac:picMk id="4" creationId="{120FDE13-05A7-4F35-4CA2-D69DE7523E03}"/>
          </ac:picMkLst>
        </pc:picChg>
        <pc:picChg chg="add mod">
          <ac:chgData name="Kshamta Mathur (MPSTME)" userId="S::kshamta.m@nmims.edu::716caf99-5a5b-4d01-b514-ad5b3867c769" providerId="AD" clId="Web-{025DE0AF-8BD7-BA67-1877-BA9408C59FC8}" dt="2024-10-24T08:15:11.298" v="214" actId="14100"/>
          <ac:picMkLst>
            <pc:docMk/>
            <pc:sldMk cId="2565559957" sldId="277"/>
            <ac:picMk id="5" creationId="{B4BF88A9-1C90-20E2-12FF-DEB68299EE32}"/>
          </ac:picMkLst>
        </pc:picChg>
      </pc:sldChg>
      <pc:sldChg chg="modSp new">
        <pc:chgData name="Kshamta Mathur (MPSTME)" userId="S::kshamta.m@nmims.edu::716caf99-5a5b-4d01-b514-ad5b3867c769" providerId="AD" clId="Web-{025DE0AF-8BD7-BA67-1877-BA9408C59FC8}" dt="2024-10-24T08:38:58.054" v="256" actId="20577"/>
        <pc:sldMkLst>
          <pc:docMk/>
          <pc:sldMk cId="3008907325" sldId="278"/>
        </pc:sldMkLst>
        <pc:spChg chg="mod">
          <ac:chgData name="Kshamta Mathur (MPSTME)" userId="S::kshamta.m@nmims.edu::716caf99-5a5b-4d01-b514-ad5b3867c769" providerId="AD" clId="Web-{025DE0AF-8BD7-BA67-1877-BA9408C59FC8}" dt="2024-10-24T08:19:16.273" v="219" actId="20577"/>
          <ac:spMkLst>
            <pc:docMk/>
            <pc:sldMk cId="3008907325" sldId="278"/>
            <ac:spMk id="2" creationId="{0241291E-D2F7-6A00-D798-97952D26573D}"/>
          </ac:spMkLst>
        </pc:spChg>
        <pc:spChg chg="mod">
          <ac:chgData name="Kshamta Mathur (MPSTME)" userId="S::kshamta.m@nmims.edu::716caf99-5a5b-4d01-b514-ad5b3867c769" providerId="AD" clId="Web-{025DE0AF-8BD7-BA67-1877-BA9408C59FC8}" dt="2024-10-24T08:38:58.054" v="256" actId="20577"/>
          <ac:spMkLst>
            <pc:docMk/>
            <pc:sldMk cId="3008907325" sldId="278"/>
            <ac:spMk id="3" creationId="{6510AAD8-402B-AA41-C01B-90ACBC178E38}"/>
          </ac:spMkLst>
        </pc:spChg>
      </pc:sldChg>
      <pc:sldChg chg="addSp delSp modSp new">
        <pc:chgData name="Kshamta Mathur (MPSTME)" userId="S::kshamta.m@nmims.edu::716caf99-5a5b-4d01-b514-ad5b3867c769" providerId="AD" clId="Web-{025DE0AF-8BD7-BA67-1877-BA9408C59FC8}" dt="2024-10-24T08:30:15.462" v="245" actId="20577"/>
        <pc:sldMkLst>
          <pc:docMk/>
          <pc:sldMk cId="2998207411" sldId="279"/>
        </pc:sldMkLst>
        <pc:spChg chg="del">
          <ac:chgData name="Kshamta Mathur (MPSTME)" userId="S::kshamta.m@nmims.edu::716caf99-5a5b-4d01-b514-ad5b3867c769" providerId="AD" clId="Web-{025DE0AF-8BD7-BA67-1877-BA9408C59FC8}" dt="2024-10-24T08:29:19.101" v="231"/>
          <ac:spMkLst>
            <pc:docMk/>
            <pc:sldMk cId="2998207411" sldId="279"/>
            <ac:spMk id="2" creationId="{1A07F194-60C6-0F37-AF88-72FE51F17505}"/>
          </ac:spMkLst>
        </pc:spChg>
        <pc:spChg chg="mod">
          <ac:chgData name="Kshamta Mathur (MPSTME)" userId="S::kshamta.m@nmims.edu::716caf99-5a5b-4d01-b514-ad5b3867c769" providerId="AD" clId="Web-{025DE0AF-8BD7-BA67-1877-BA9408C59FC8}" dt="2024-10-24T08:29:27.914" v="234" actId="20577"/>
          <ac:spMkLst>
            <pc:docMk/>
            <pc:sldMk cId="2998207411" sldId="279"/>
            <ac:spMk id="3" creationId="{435F5D71-7234-5FF6-20E4-353A76A079FA}"/>
          </ac:spMkLst>
        </pc:spChg>
        <pc:spChg chg="add mod">
          <ac:chgData name="Kshamta Mathur (MPSTME)" userId="S::kshamta.m@nmims.edu::716caf99-5a5b-4d01-b514-ad5b3867c769" providerId="AD" clId="Web-{025DE0AF-8BD7-BA67-1877-BA9408C59FC8}" dt="2024-10-24T08:30:15.462" v="245" actId="20577"/>
          <ac:spMkLst>
            <pc:docMk/>
            <pc:sldMk cId="2998207411" sldId="279"/>
            <ac:spMk id="5" creationId="{A39571EA-F12E-F8CE-9505-FC616B2E4C22}"/>
          </ac:spMkLst>
        </pc:spChg>
        <pc:picChg chg="add mod">
          <ac:chgData name="Kshamta Mathur (MPSTME)" userId="S::kshamta.m@nmims.edu::716caf99-5a5b-4d01-b514-ad5b3867c769" providerId="AD" clId="Web-{025DE0AF-8BD7-BA67-1877-BA9408C59FC8}" dt="2024-10-24T08:29:36.305" v="237" actId="14100"/>
          <ac:picMkLst>
            <pc:docMk/>
            <pc:sldMk cId="2998207411" sldId="279"/>
            <ac:picMk id="4" creationId="{601A03A4-99AF-CDCC-818C-16CF2C112215}"/>
          </ac:picMkLst>
        </pc:picChg>
      </pc:sldChg>
    </pc:docChg>
  </pc:docChgLst>
  <pc:docChgLst>
    <pc:chgData name="Kshamta Mathur (MPSTME)" userId="S::kshamta.m@nmims.edu::716caf99-5a5b-4d01-b514-ad5b3867c769" providerId="AD" clId="Web-{1AEFDF5E-3183-BE77-9099-51D28F98739F}"/>
    <pc:docChg chg="addSld delSld modSld">
      <pc:chgData name="Kshamta Mathur (MPSTME)" userId="S::kshamta.m@nmims.edu::716caf99-5a5b-4d01-b514-ad5b3867c769" providerId="AD" clId="Web-{1AEFDF5E-3183-BE77-9099-51D28F98739F}" dt="2024-11-08T20:40:36.724" v="1300" actId="20577"/>
      <pc:docMkLst>
        <pc:docMk/>
      </pc:docMkLst>
      <pc:sldChg chg="del">
        <pc:chgData name="Kshamta Mathur (MPSTME)" userId="S::kshamta.m@nmims.edu::716caf99-5a5b-4d01-b514-ad5b3867c769" providerId="AD" clId="Web-{1AEFDF5E-3183-BE77-9099-51D28F98739F}" dt="2024-11-08T16:43:52.503" v="13"/>
        <pc:sldMkLst>
          <pc:docMk/>
          <pc:sldMk cId="1878656337" sldId="260"/>
        </pc:sldMkLst>
      </pc:sldChg>
      <pc:sldChg chg="del">
        <pc:chgData name="Kshamta Mathur (MPSTME)" userId="S::kshamta.m@nmims.edu::716caf99-5a5b-4d01-b514-ad5b3867c769" providerId="AD" clId="Web-{1AEFDF5E-3183-BE77-9099-51D28F98739F}" dt="2024-11-08T16:44:02.285" v="14"/>
        <pc:sldMkLst>
          <pc:docMk/>
          <pc:sldMk cId="3372538568" sldId="261"/>
        </pc:sldMkLst>
      </pc:sldChg>
      <pc:sldChg chg="modSp">
        <pc:chgData name="Kshamta Mathur (MPSTME)" userId="S::kshamta.m@nmims.edu::716caf99-5a5b-4d01-b514-ad5b3867c769" providerId="AD" clId="Web-{1AEFDF5E-3183-BE77-9099-51D28F98739F}" dt="2024-11-08T16:49:02.998" v="27" actId="20577"/>
        <pc:sldMkLst>
          <pc:docMk/>
          <pc:sldMk cId="683787366" sldId="263"/>
        </pc:sldMkLst>
        <pc:spChg chg="mod">
          <ac:chgData name="Kshamta Mathur (MPSTME)" userId="S::kshamta.m@nmims.edu::716caf99-5a5b-4d01-b514-ad5b3867c769" providerId="AD" clId="Web-{1AEFDF5E-3183-BE77-9099-51D28F98739F}" dt="2024-11-08T16:48:40.138" v="24" actId="14100"/>
          <ac:spMkLst>
            <pc:docMk/>
            <pc:sldMk cId="683787366" sldId="263"/>
            <ac:spMk id="2" creationId="{00000000-0000-0000-0000-000000000000}"/>
          </ac:spMkLst>
        </pc:spChg>
        <pc:spChg chg="mod">
          <ac:chgData name="Kshamta Mathur (MPSTME)" userId="S::kshamta.m@nmims.edu::716caf99-5a5b-4d01-b514-ad5b3867c769" providerId="AD" clId="Web-{1AEFDF5E-3183-BE77-9099-51D28F98739F}" dt="2024-11-08T16:49:02.998" v="27" actId="20577"/>
          <ac:spMkLst>
            <pc:docMk/>
            <pc:sldMk cId="683787366" sldId="263"/>
            <ac:spMk id="3" creationId="{00000000-0000-0000-0000-000000000000}"/>
          </ac:spMkLst>
        </pc:spChg>
      </pc:sldChg>
      <pc:sldChg chg="del">
        <pc:chgData name="Kshamta Mathur (MPSTME)" userId="S::kshamta.m@nmims.edu::716caf99-5a5b-4d01-b514-ad5b3867c769" providerId="AD" clId="Web-{1AEFDF5E-3183-BE77-9099-51D28F98739F}" dt="2024-11-08T17:20:21.724" v="381"/>
        <pc:sldMkLst>
          <pc:docMk/>
          <pc:sldMk cId="2210127933" sldId="264"/>
        </pc:sldMkLst>
      </pc:sldChg>
      <pc:sldChg chg="del">
        <pc:chgData name="Kshamta Mathur (MPSTME)" userId="S::kshamta.m@nmims.edu::716caf99-5a5b-4d01-b514-ad5b3867c769" providerId="AD" clId="Web-{1AEFDF5E-3183-BE77-9099-51D28F98739F}" dt="2024-11-08T17:20:24.802" v="382"/>
        <pc:sldMkLst>
          <pc:docMk/>
          <pc:sldMk cId="48663427" sldId="265"/>
        </pc:sldMkLst>
      </pc:sldChg>
      <pc:sldChg chg="addSp delSp modSp new">
        <pc:chgData name="Kshamta Mathur (MPSTME)" userId="S::kshamta.m@nmims.edu::716caf99-5a5b-4d01-b514-ad5b3867c769" providerId="AD" clId="Web-{1AEFDF5E-3183-BE77-9099-51D28F98739F}" dt="2024-11-08T16:37:57.148" v="5" actId="14100"/>
        <pc:sldMkLst>
          <pc:docMk/>
          <pc:sldMk cId="1546865432" sldId="281"/>
        </pc:sldMkLst>
        <pc:spChg chg="del">
          <ac:chgData name="Kshamta Mathur (MPSTME)" userId="S::kshamta.m@nmims.edu::716caf99-5a5b-4d01-b514-ad5b3867c769" providerId="AD" clId="Web-{1AEFDF5E-3183-BE77-9099-51D28F98739F}" dt="2024-11-08T16:37:41.460" v="1"/>
          <ac:spMkLst>
            <pc:docMk/>
            <pc:sldMk cId="1546865432" sldId="281"/>
            <ac:spMk id="2" creationId="{896C2C09-D45D-C153-1883-59BAC3C09E4D}"/>
          </ac:spMkLst>
        </pc:spChg>
        <pc:spChg chg="del mod">
          <ac:chgData name="Kshamta Mathur (MPSTME)" userId="S::kshamta.m@nmims.edu::716caf99-5a5b-4d01-b514-ad5b3867c769" providerId="AD" clId="Web-{1AEFDF5E-3183-BE77-9099-51D28F98739F}" dt="2024-11-08T16:37:51.570" v="3"/>
          <ac:spMkLst>
            <pc:docMk/>
            <pc:sldMk cId="1546865432" sldId="281"/>
            <ac:spMk id="3" creationId="{46E55393-ECDA-2AEA-12F1-85EA0CA4B623}"/>
          </ac:spMkLst>
        </pc:spChg>
        <pc:picChg chg="add mod ord">
          <ac:chgData name="Kshamta Mathur (MPSTME)" userId="S::kshamta.m@nmims.edu::716caf99-5a5b-4d01-b514-ad5b3867c769" providerId="AD" clId="Web-{1AEFDF5E-3183-BE77-9099-51D28F98739F}" dt="2024-11-08T16:37:57.148" v="5" actId="14100"/>
          <ac:picMkLst>
            <pc:docMk/>
            <pc:sldMk cId="1546865432" sldId="281"/>
            <ac:picMk id="4" creationId="{2D70676F-0A31-5B11-4D01-F197AEFE784D}"/>
          </ac:picMkLst>
        </pc:picChg>
      </pc:sldChg>
      <pc:sldChg chg="addSp delSp modSp new">
        <pc:chgData name="Kshamta Mathur (MPSTME)" userId="S::kshamta.m@nmims.edu::716caf99-5a5b-4d01-b514-ad5b3867c769" providerId="AD" clId="Web-{1AEFDF5E-3183-BE77-9099-51D28F98739F}" dt="2024-11-08T16:38:41.540" v="12" actId="14100"/>
        <pc:sldMkLst>
          <pc:docMk/>
          <pc:sldMk cId="4270250420" sldId="282"/>
        </pc:sldMkLst>
        <pc:spChg chg="del">
          <ac:chgData name="Kshamta Mathur (MPSTME)" userId="S::kshamta.m@nmims.edu::716caf99-5a5b-4d01-b514-ad5b3867c769" providerId="AD" clId="Web-{1AEFDF5E-3183-BE77-9099-51D28F98739F}" dt="2024-11-08T16:38:21.508" v="7"/>
          <ac:spMkLst>
            <pc:docMk/>
            <pc:sldMk cId="4270250420" sldId="282"/>
            <ac:spMk id="2" creationId="{CEB84207-AA05-4266-EC41-BDD44DFC439E}"/>
          </ac:spMkLst>
        </pc:spChg>
        <pc:spChg chg="del mod">
          <ac:chgData name="Kshamta Mathur (MPSTME)" userId="S::kshamta.m@nmims.edu::716caf99-5a5b-4d01-b514-ad5b3867c769" providerId="AD" clId="Web-{1AEFDF5E-3183-BE77-9099-51D28F98739F}" dt="2024-11-08T16:38:34.868" v="9"/>
          <ac:spMkLst>
            <pc:docMk/>
            <pc:sldMk cId="4270250420" sldId="282"/>
            <ac:spMk id="3" creationId="{097709F6-9C22-B29D-B08C-2EDA938DA16E}"/>
          </ac:spMkLst>
        </pc:spChg>
        <pc:picChg chg="add mod ord">
          <ac:chgData name="Kshamta Mathur (MPSTME)" userId="S::kshamta.m@nmims.edu::716caf99-5a5b-4d01-b514-ad5b3867c769" providerId="AD" clId="Web-{1AEFDF5E-3183-BE77-9099-51D28F98739F}" dt="2024-11-08T16:38:41.540" v="12" actId="14100"/>
          <ac:picMkLst>
            <pc:docMk/>
            <pc:sldMk cId="4270250420" sldId="282"/>
            <ac:picMk id="4" creationId="{7FEF4EF8-FFBC-0712-5713-496B08162A66}"/>
          </ac:picMkLst>
        </pc:picChg>
      </pc:sldChg>
      <pc:sldChg chg="addSp delSp modSp new">
        <pc:chgData name="Kshamta Mathur (MPSTME)" userId="S::kshamta.m@nmims.edu::716caf99-5a5b-4d01-b514-ad5b3867c769" providerId="AD" clId="Web-{1AEFDF5E-3183-BE77-9099-51D28F98739F}" dt="2024-11-08T16:56:38.560" v="92" actId="1076"/>
        <pc:sldMkLst>
          <pc:docMk/>
          <pc:sldMk cId="3508960796" sldId="283"/>
        </pc:sldMkLst>
        <pc:spChg chg="del">
          <ac:chgData name="Kshamta Mathur (MPSTME)" userId="S::kshamta.m@nmims.edu::716caf99-5a5b-4d01-b514-ad5b3867c769" providerId="AD" clId="Web-{1AEFDF5E-3183-BE77-9099-51D28F98739F}" dt="2024-11-08T16:49:40.921" v="29"/>
          <ac:spMkLst>
            <pc:docMk/>
            <pc:sldMk cId="3508960796" sldId="283"/>
            <ac:spMk id="2" creationId="{D07ABCB5-06E1-3C72-3553-3C5073FA4712}"/>
          </ac:spMkLst>
        </pc:spChg>
        <pc:spChg chg="del mod">
          <ac:chgData name="Kshamta Mathur (MPSTME)" userId="S::kshamta.m@nmims.edu::716caf99-5a5b-4d01-b514-ad5b3867c769" providerId="AD" clId="Web-{1AEFDF5E-3183-BE77-9099-51D28F98739F}" dt="2024-11-08T16:49:50.140" v="31"/>
          <ac:spMkLst>
            <pc:docMk/>
            <pc:sldMk cId="3508960796" sldId="283"/>
            <ac:spMk id="3" creationId="{E9283A71-C690-BDE5-2B73-F196D1EDCAAA}"/>
          </ac:spMkLst>
        </pc:spChg>
        <pc:spChg chg="add mod">
          <ac:chgData name="Kshamta Mathur (MPSTME)" userId="S::kshamta.m@nmims.edu::716caf99-5a5b-4d01-b514-ad5b3867c769" providerId="AD" clId="Web-{1AEFDF5E-3183-BE77-9099-51D28F98739F}" dt="2024-11-08T16:56:36.748" v="91" actId="20577"/>
          <ac:spMkLst>
            <pc:docMk/>
            <pc:sldMk cId="3508960796" sldId="283"/>
            <ac:spMk id="5" creationId="{F78517E5-37DA-4D61-231F-FBC328C259A0}"/>
          </ac:spMkLst>
        </pc:spChg>
        <pc:picChg chg="add mod ord">
          <ac:chgData name="Kshamta Mathur (MPSTME)" userId="S::kshamta.m@nmims.edu::716caf99-5a5b-4d01-b514-ad5b3867c769" providerId="AD" clId="Web-{1AEFDF5E-3183-BE77-9099-51D28F98739F}" dt="2024-11-08T16:56:38.560" v="92" actId="1076"/>
          <ac:picMkLst>
            <pc:docMk/>
            <pc:sldMk cId="3508960796" sldId="283"/>
            <ac:picMk id="4" creationId="{A3F10B7A-4EC9-535F-67B3-14F9870D8457}"/>
          </ac:picMkLst>
        </pc:picChg>
      </pc:sldChg>
      <pc:sldChg chg="addSp delSp modSp new">
        <pc:chgData name="Kshamta Mathur (MPSTME)" userId="S::kshamta.m@nmims.edu::716caf99-5a5b-4d01-b514-ad5b3867c769" providerId="AD" clId="Web-{1AEFDF5E-3183-BE77-9099-51D28F98739F}" dt="2024-11-08T17:00:46.745" v="102" actId="14100"/>
        <pc:sldMkLst>
          <pc:docMk/>
          <pc:sldMk cId="1844430592" sldId="284"/>
        </pc:sldMkLst>
        <pc:spChg chg="del">
          <ac:chgData name="Kshamta Mathur (MPSTME)" userId="S::kshamta.m@nmims.edu::716caf99-5a5b-4d01-b514-ad5b3867c769" providerId="AD" clId="Web-{1AEFDF5E-3183-BE77-9099-51D28F98739F}" dt="2024-11-08T16:50:57.876" v="44"/>
          <ac:spMkLst>
            <pc:docMk/>
            <pc:sldMk cId="1844430592" sldId="284"/>
            <ac:spMk id="2" creationId="{86F3931A-A209-093C-57E0-C1EDC55A620A}"/>
          </ac:spMkLst>
        </pc:spChg>
        <pc:spChg chg="del mod">
          <ac:chgData name="Kshamta Mathur (MPSTME)" userId="S::kshamta.m@nmims.edu::716caf99-5a5b-4d01-b514-ad5b3867c769" providerId="AD" clId="Web-{1AEFDF5E-3183-BE77-9099-51D28F98739F}" dt="2024-11-08T16:52:04.910" v="46"/>
          <ac:spMkLst>
            <pc:docMk/>
            <pc:sldMk cId="1844430592" sldId="284"/>
            <ac:spMk id="3" creationId="{35693202-5E61-61F6-C10A-7CC4E4F83C48}"/>
          </ac:spMkLst>
        </pc:spChg>
        <pc:spChg chg="add mod">
          <ac:chgData name="Kshamta Mathur (MPSTME)" userId="S::kshamta.m@nmims.edu::716caf99-5a5b-4d01-b514-ad5b3867c769" providerId="AD" clId="Web-{1AEFDF5E-3183-BE77-9099-51D28F98739F}" dt="2024-11-08T17:00:46.745" v="102" actId="14100"/>
          <ac:spMkLst>
            <pc:docMk/>
            <pc:sldMk cId="1844430592" sldId="284"/>
            <ac:spMk id="6" creationId="{727A5C04-FAAC-BEE7-3364-1C8166D414C7}"/>
          </ac:spMkLst>
        </pc:spChg>
        <pc:picChg chg="add mod ord">
          <ac:chgData name="Kshamta Mathur (MPSTME)" userId="S::kshamta.m@nmims.edu::716caf99-5a5b-4d01-b514-ad5b3867c769" providerId="AD" clId="Web-{1AEFDF5E-3183-BE77-9099-51D28F98739F}" dt="2024-11-08T17:00:38.417" v="100" actId="1076"/>
          <ac:picMkLst>
            <pc:docMk/>
            <pc:sldMk cId="1844430592" sldId="284"/>
            <ac:picMk id="4" creationId="{44601D56-852E-76A1-8906-804A95A9CE90}"/>
          </ac:picMkLst>
        </pc:picChg>
        <pc:picChg chg="add mod">
          <ac:chgData name="Kshamta Mathur (MPSTME)" userId="S::kshamta.m@nmims.edu::716caf99-5a5b-4d01-b514-ad5b3867c769" providerId="AD" clId="Web-{1AEFDF5E-3183-BE77-9099-51D28F98739F}" dt="2024-11-08T16:56:55.905" v="97" actId="14100"/>
          <ac:picMkLst>
            <pc:docMk/>
            <pc:sldMk cId="1844430592" sldId="284"/>
            <ac:picMk id="5" creationId="{891158F4-0F72-742D-C847-3D49A60D0EA3}"/>
          </ac:picMkLst>
        </pc:picChg>
      </pc:sldChg>
      <pc:sldChg chg="modSp new">
        <pc:chgData name="Kshamta Mathur (MPSTME)" userId="S::kshamta.m@nmims.edu::716caf99-5a5b-4d01-b514-ad5b3867c769" providerId="AD" clId="Web-{1AEFDF5E-3183-BE77-9099-51D28F98739F}" dt="2024-11-08T17:20:17.020" v="380" actId="20577"/>
        <pc:sldMkLst>
          <pc:docMk/>
          <pc:sldMk cId="4201147334" sldId="285"/>
        </pc:sldMkLst>
        <pc:spChg chg="mod">
          <ac:chgData name="Kshamta Mathur (MPSTME)" userId="S::kshamta.m@nmims.edu::716caf99-5a5b-4d01-b514-ad5b3867c769" providerId="AD" clId="Web-{1AEFDF5E-3183-BE77-9099-51D28F98739F}" dt="2024-11-08T17:20:17.020" v="380" actId="20577"/>
          <ac:spMkLst>
            <pc:docMk/>
            <pc:sldMk cId="4201147334" sldId="285"/>
            <ac:spMk id="3" creationId="{BAECDA4E-644F-1944-5059-76FE7D6AAAC1}"/>
          </ac:spMkLst>
        </pc:spChg>
      </pc:sldChg>
      <pc:sldChg chg="addSp modSp new">
        <pc:chgData name="Kshamta Mathur (MPSTME)" userId="S::kshamta.m@nmims.edu::716caf99-5a5b-4d01-b514-ad5b3867c769" providerId="AD" clId="Web-{1AEFDF5E-3183-BE77-9099-51D28F98739F}" dt="2024-11-08T17:22:59.620" v="428" actId="1076"/>
        <pc:sldMkLst>
          <pc:docMk/>
          <pc:sldMk cId="1741181393" sldId="286"/>
        </pc:sldMkLst>
        <pc:spChg chg="mod">
          <ac:chgData name="Kshamta Mathur (MPSTME)" userId="S::kshamta.m@nmims.edu::716caf99-5a5b-4d01-b514-ad5b3867c769" providerId="AD" clId="Web-{1AEFDF5E-3183-BE77-9099-51D28F98739F}" dt="2024-11-08T17:22:38.495" v="396" actId="20577"/>
          <ac:spMkLst>
            <pc:docMk/>
            <pc:sldMk cId="1741181393" sldId="286"/>
            <ac:spMk id="2" creationId="{2C70711A-25F7-9899-103A-D386B200EA45}"/>
          </ac:spMkLst>
        </pc:spChg>
        <pc:spChg chg="mod">
          <ac:chgData name="Kshamta Mathur (MPSTME)" userId="S::kshamta.m@nmims.edu::716caf99-5a5b-4d01-b514-ad5b3867c769" providerId="AD" clId="Web-{1AEFDF5E-3183-BE77-9099-51D28F98739F}" dt="2024-11-08T17:22:54.714" v="426" actId="20577"/>
          <ac:spMkLst>
            <pc:docMk/>
            <pc:sldMk cId="1741181393" sldId="286"/>
            <ac:spMk id="3" creationId="{F13B124C-F5C4-237C-C5A0-13FA68757065}"/>
          </ac:spMkLst>
        </pc:spChg>
        <pc:picChg chg="add mod">
          <ac:chgData name="Kshamta Mathur (MPSTME)" userId="S::kshamta.m@nmims.edu::716caf99-5a5b-4d01-b514-ad5b3867c769" providerId="AD" clId="Web-{1AEFDF5E-3183-BE77-9099-51D28F98739F}" dt="2024-11-08T17:22:59.620" v="428" actId="1076"/>
          <ac:picMkLst>
            <pc:docMk/>
            <pc:sldMk cId="1741181393" sldId="286"/>
            <ac:picMk id="4" creationId="{3A152EAB-17AE-63EE-DF79-519CF4A5DE4F}"/>
          </ac:picMkLst>
        </pc:picChg>
      </pc:sldChg>
      <pc:sldChg chg="addSp delSp modSp new">
        <pc:chgData name="Kshamta Mathur (MPSTME)" userId="S::kshamta.m@nmims.edu::716caf99-5a5b-4d01-b514-ad5b3867c769" providerId="AD" clId="Web-{1AEFDF5E-3183-BE77-9099-51D28F98739F}" dt="2024-11-08T17:24:10.638" v="449" actId="14100"/>
        <pc:sldMkLst>
          <pc:docMk/>
          <pc:sldMk cId="1606159419" sldId="287"/>
        </pc:sldMkLst>
        <pc:spChg chg="del">
          <ac:chgData name="Kshamta Mathur (MPSTME)" userId="S::kshamta.m@nmims.edu::716caf99-5a5b-4d01-b514-ad5b3867c769" providerId="AD" clId="Web-{1AEFDF5E-3183-BE77-9099-51D28F98739F}" dt="2024-11-08T17:23:09.761" v="430"/>
          <ac:spMkLst>
            <pc:docMk/>
            <pc:sldMk cId="1606159419" sldId="287"/>
            <ac:spMk id="2" creationId="{9F92EA2A-7880-FDD3-2859-79832F5628A5}"/>
          </ac:spMkLst>
        </pc:spChg>
        <pc:spChg chg="mod">
          <ac:chgData name="Kshamta Mathur (MPSTME)" userId="S::kshamta.m@nmims.edu::716caf99-5a5b-4d01-b514-ad5b3867c769" providerId="AD" clId="Web-{1AEFDF5E-3183-BE77-9099-51D28F98739F}" dt="2024-11-08T17:24:03.748" v="446" actId="20577"/>
          <ac:spMkLst>
            <pc:docMk/>
            <pc:sldMk cId="1606159419" sldId="287"/>
            <ac:spMk id="3" creationId="{012E0434-94BF-1A25-38E9-B75D79C8030E}"/>
          </ac:spMkLst>
        </pc:spChg>
        <pc:picChg chg="add mod">
          <ac:chgData name="Kshamta Mathur (MPSTME)" userId="S::kshamta.m@nmims.edu::716caf99-5a5b-4d01-b514-ad5b3867c769" providerId="AD" clId="Web-{1AEFDF5E-3183-BE77-9099-51D28F98739F}" dt="2024-11-08T17:24:10.638" v="449" actId="14100"/>
          <ac:picMkLst>
            <pc:docMk/>
            <pc:sldMk cId="1606159419" sldId="287"/>
            <ac:picMk id="4" creationId="{58921923-719B-0BAC-DDD2-D6A3781D67E7}"/>
          </ac:picMkLst>
        </pc:picChg>
      </pc:sldChg>
      <pc:sldChg chg="addSp delSp modSp new">
        <pc:chgData name="Kshamta Mathur (MPSTME)" userId="S::kshamta.m@nmims.edu::716caf99-5a5b-4d01-b514-ad5b3867c769" providerId="AD" clId="Web-{1AEFDF5E-3183-BE77-9099-51D28F98739F}" dt="2024-11-08T17:26:33.409" v="455" actId="1076"/>
        <pc:sldMkLst>
          <pc:docMk/>
          <pc:sldMk cId="1194240019" sldId="288"/>
        </pc:sldMkLst>
        <pc:spChg chg="del">
          <ac:chgData name="Kshamta Mathur (MPSTME)" userId="S::kshamta.m@nmims.edu::716caf99-5a5b-4d01-b514-ad5b3867c769" providerId="AD" clId="Web-{1AEFDF5E-3183-BE77-9099-51D28F98739F}" dt="2024-11-08T17:26:17.814" v="451"/>
          <ac:spMkLst>
            <pc:docMk/>
            <pc:sldMk cId="1194240019" sldId="288"/>
            <ac:spMk id="2" creationId="{41B22232-2529-8A31-D8AA-A9FE4E759D4C}"/>
          </ac:spMkLst>
        </pc:spChg>
        <pc:spChg chg="del mod">
          <ac:chgData name="Kshamta Mathur (MPSTME)" userId="S::kshamta.m@nmims.edu::716caf99-5a5b-4d01-b514-ad5b3867c769" providerId="AD" clId="Web-{1AEFDF5E-3183-BE77-9099-51D28F98739F}" dt="2024-11-08T17:26:29.627" v="453"/>
          <ac:spMkLst>
            <pc:docMk/>
            <pc:sldMk cId="1194240019" sldId="288"/>
            <ac:spMk id="3" creationId="{74C63ACE-E8E3-6DF5-DF5C-60738213B795}"/>
          </ac:spMkLst>
        </pc:spChg>
        <pc:picChg chg="add mod ord">
          <ac:chgData name="Kshamta Mathur (MPSTME)" userId="S::kshamta.m@nmims.edu::716caf99-5a5b-4d01-b514-ad5b3867c769" providerId="AD" clId="Web-{1AEFDF5E-3183-BE77-9099-51D28F98739F}" dt="2024-11-08T17:26:33.409" v="455" actId="1076"/>
          <ac:picMkLst>
            <pc:docMk/>
            <pc:sldMk cId="1194240019" sldId="288"/>
            <ac:picMk id="4" creationId="{8016297E-CCCF-3723-E686-85B5E636CB18}"/>
          </ac:picMkLst>
        </pc:picChg>
      </pc:sldChg>
      <pc:sldChg chg="modSp new">
        <pc:chgData name="Kshamta Mathur (MPSTME)" userId="S::kshamta.m@nmims.edu::716caf99-5a5b-4d01-b514-ad5b3867c769" providerId="AD" clId="Web-{1AEFDF5E-3183-BE77-9099-51D28F98739F}" dt="2024-11-08T18:52:41.465" v="476" actId="14100"/>
        <pc:sldMkLst>
          <pc:docMk/>
          <pc:sldMk cId="1096400029" sldId="289"/>
        </pc:sldMkLst>
        <pc:spChg chg="mod">
          <ac:chgData name="Kshamta Mathur (MPSTME)" userId="S::kshamta.m@nmims.edu::716caf99-5a5b-4d01-b514-ad5b3867c769" providerId="AD" clId="Web-{1AEFDF5E-3183-BE77-9099-51D28F98739F}" dt="2024-11-08T18:52:32.575" v="474" actId="14100"/>
          <ac:spMkLst>
            <pc:docMk/>
            <pc:sldMk cId="1096400029" sldId="289"/>
            <ac:spMk id="2" creationId="{830BE1BF-1F74-A576-1586-718856F9D03A}"/>
          </ac:spMkLst>
        </pc:spChg>
        <pc:spChg chg="mod">
          <ac:chgData name="Kshamta Mathur (MPSTME)" userId="S::kshamta.m@nmims.edu::716caf99-5a5b-4d01-b514-ad5b3867c769" providerId="AD" clId="Web-{1AEFDF5E-3183-BE77-9099-51D28F98739F}" dt="2024-11-08T18:52:41.465" v="476" actId="14100"/>
          <ac:spMkLst>
            <pc:docMk/>
            <pc:sldMk cId="1096400029" sldId="289"/>
            <ac:spMk id="3" creationId="{DA1175C4-6CA8-C686-6A2B-15D671B76451}"/>
          </ac:spMkLst>
        </pc:spChg>
      </pc:sldChg>
      <pc:sldChg chg="modSp new">
        <pc:chgData name="Kshamta Mathur (MPSTME)" userId="S::kshamta.m@nmims.edu::716caf99-5a5b-4d01-b514-ad5b3867c769" providerId="AD" clId="Web-{1AEFDF5E-3183-BE77-9099-51D28F98739F}" dt="2024-11-08T19:04:26.482" v="658" actId="20577"/>
        <pc:sldMkLst>
          <pc:docMk/>
          <pc:sldMk cId="1444287952" sldId="290"/>
        </pc:sldMkLst>
        <pc:spChg chg="mod">
          <ac:chgData name="Kshamta Mathur (MPSTME)" userId="S::kshamta.m@nmims.edu::716caf99-5a5b-4d01-b514-ad5b3867c769" providerId="AD" clId="Web-{1AEFDF5E-3183-BE77-9099-51D28F98739F}" dt="2024-11-08T18:56:08.188" v="488" actId="20577"/>
          <ac:spMkLst>
            <pc:docMk/>
            <pc:sldMk cId="1444287952" sldId="290"/>
            <ac:spMk id="2" creationId="{939869E6-07D4-7C5E-D109-1BCDF53FC56C}"/>
          </ac:spMkLst>
        </pc:spChg>
        <pc:spChg chg="mod">
          <ac:chgData name="Kshamta Mathur (MPSTME)" userId="S::kshamta.m@nmims.edu::716caf99-5a5b-4d01-b514-ad5b3867c769" providerId="AD" clId="Web-{1AEFDF5E-3183-BE77-9099-51D28F98739F}" dt="2024-11-08T19:04:26.482" v="658" actId="20577"/>
          <ac:spMkLst>
            <pc:docMk/>
            <pc:sldMk cId="1444287952" sldId="290"/>
            <ac:spMk id="3" creationId="{1086F7D0-7567-859D-48B1-A22B1ADFEEBA}"/>
          </ac:spMkLst>
        </pc:spChg>
      </pc:sldChg>
      <pc:sldChg chg="modSp new">
        <pc:chgData name="Kshamta Mathur (MPSTME)" userId="S::kshamta.m@nmims.edu::716caf99-5a5b-4d01-b514-ad5b3867c769" providerId="AD" clId="Web-{1AEFDF5E-3183-BE77-9099-51D28F98739F}" dt="2024-11-08T19:05:21.685" v="665" actId="20577"/>
        <pc:sldMkLst>
          <pc:docMk/>
          <pc:sldMk cId="620715765" sldId="291"/>
        </pc:sldMkLst>
        <pc:spChg chg="mod">
          <ac:chgData name="Kshamta Mathur (MPSTME)" userId="S::kshamta.m@nmims.edu::716caf99-5a5b-4d01-b514-ad5b3867c769" providerId="AD" clId="Web-{1AEFDF5E-3183-BE77-9099-51D28F98739F}" dt="2024-11-08T19:04:35.154" v="661" actId="20577"/>
          <ac:spMkLst>
            <pc:docMk/>
            <pc:sldMk cId="620715765" sldId="291"/>
            <ac:spMk id="2" creationId="{218AD949-1ADA-F2F0-FC47-0D165910C3A9}"/>
          </ac:spMkLst>
        </pc:spChg>
        <pc:spChg chg="mod">
          <ac:chgData name="Kshamta Mathur (MPSTME)" userId="S::kshamta.m@nmims.edu::716caf99-5a5b-4d01-b514-ad5b3867c769" providerId="AD" clId="Web-{1AEFDF5E-3183-BE77-9099-51D28F98739F}" dt="2024-11-08T19:05:21.685" v="665" actId="20577"/>
          <ac:spMkLst>
            <pc:docMk/>
            <pc:sldMk cId="620715765" sldId="291"/>
            <ac:spMk id="3" creationId="{4434CD28-8015-A19A-66A9-8CB43EF800AB}"/>
          </ac:spMkLst>
        </pc:spChg>
      </pc:sldChg>
      <pc:sldChg chg="delSp modSp new">
        <pc:chgData name="Kshamta Mathur (MPSTME)" userId="S::kshamta.m@nmims.edu::716caf99-5a5b-4d01-b514-ad5b3867c769" providerId="AD" clId="Web-{1AEFDF5E-3183-BE77-9099-51D28F98739F}" dt="2024-11-08T19:08:04.530" v="681" actId="14100"/>
        <pc:sldMkLst>
          <pc:docMk/>
          <pc:sldMk cId="2283941667" sldId="292"/>
        </pc:sldMkLst>
        <pc:spChg chg="del">
          <ac:chgData name="Kshamta Mathur (MPSTME)" userId="S::kshamta.m@nmims.edu::716caf99-5a5b-4d01-b514-ad5b3867c769" providerId="AD" clId="Web-{1AEFDF5E-3183-BE77-9099-51D28F98739F}" dt="2024-11-08T19:07:48.311" v="677"/>
          <ac:spMkLst>
            <pc:docMk/>
            <pc:sldMk cId="2283941667" sldId="292"/>
            <ac:spMk id="2" creationId="{00BA4299-F910-BBAD-B50A-291EF92C7EB8}"/>
          </ac:spMkLst>
        </pc:spChg>
        <pc:spChg chg="mod">
          <ac:chgData name="Kshamta Mathur (MPSTME)" userId="S::kshamta.m@nmims.edu::716caf99-5a5b-4d01-b514-ad5b3867c769" providerId="AD" clId="Web-{1AEFDF5E-3183-BE77-9099-51D28F98739F}" dt="2024-11-08T19:08:04.530" v="681" actId="14100"/>
          <ac:spMkLst>
            <pc:docMk/>
            <pc:sldMk cId="2283941667" sldId="292"/>
            <ac:spMk id="3" creationId="{572BEAE0-68E0-6657-D769-A752BDF1A2F5}"/>
          </ac:spMkLst>
        </pc:spChg>
      </pc:sldChg>
      <pc:sldChg chg="modSp new">
        <pc:chgData name="Kshamta Mathur (MPSTME)" userId="S::kshamta.m@nmims.edu::716caf99-5a5b-4d01-b514-ad5b3867c769" providerId="AD" clId="Web-{1AEFDF5E-3183-BE77-9099-51D28F98739F}" dt="2024-11-08T19:09:11.593" v="690" actId="14100"/>
        <pc:sldMkLst>
          <pc:docMk/>
          <pc:sldMk cId="440666045" sldId="293"/>
        </pc:sldMkLst>
        <pc:spChg chg="mod">
          <ac:chgData name="Kshamta Mathur (MPSTME)" userId="S::kshamta.m@nmims.edu::716caf99-5a5b-4d01-b514-ad5b3867c769" providerId="AD" clId="Web-{1AEFDF5E-3183-BE77-9099-51D28F98739F}" dt="2024-11-08T19:09:11.593" v="690" actId="14100"/>
          <ac:spMkLst>
            <pc:docMk/>
            <pc:sldMk cId="440666045" sldId="293"/>
            <ac:spMk id="2" creationId="{7B989213-4C2F-2106-E419-D4FA2375C9A6}"/>
          </ac:spMkLst>
        </pc:spChg>
        <pc:spChg chg="mod">
          <ac:chgData name="Kshamta Mathur (MPSTME)" userId="S::kshamta.m@nmims.edu::716caf99-5a5b-4d01-b514-ad5b3867c769" providerId="AD" clId="Web-{1AEFDF5E-3183-BE77-9099-51D28F98739F}" dt="2024-11-08T19:09:03.530" v="689" actId="20577"/>
          <ac:spMkLst>
            <pc:docMk/>
            <pc:sldMk cId="440666045" sldId="293"/>
            <ac:spMk id="3" creationId="{DF6669EC-56E2-04C8-1EF9-AD7E0BC2E364}"/>
          </ac:spMkLst>
        </pc:spChg>
      </pc:sldChg>
      <pc:sldChg chg="modSp new">
        <pc:chgData name="Kshamta Mathur (MPSTME)" userId="S::kshamta.m@nmims.edu::716caf99-5a5b-4d01-b514-ad5b3867c769" providerId="AD" clId="Web-{1AEFDF5E-3183-BE77-9099-51D28F98739F}" dt="2024-11-08T19:41:30.324" v="705" actId="20577"/>
        <pc:sldMkLst>
          <pc:docMk/>
          <pc:sldMk cId="1788422956" sldId="294"/>
        </pc:sldMkLst>
        <pc:spChg chg="mod">
          <ac:chgData name="Kshamta Mathur (MPSTME)" userId="S::kshamta.m@nmims.edu::716caf99-5a5b-4d01-b514-ad5b3867c769" providerId="AD" clId="Web-{1AEFDF5E-3183-BE77-9099-51D28F98739F}" dt="2024-11-08T19:39:53.277" v="692" actId="20577"/>
          <ac:spMkLst>
            <pc:docMk/>
            <pc:sldMk cId="1788422956" sldId="294"/>
            <ac:spMk id="2" creationId="{813179BA-4D60-6C51-6661-A29AEF9BF9EA}"/>
          </ac:spMkLst>
        </pc:spChg>
        <pc:spChg chg="mod">
          <ac:chgData name="Kshamta Mathur (MPSTME)" userId="S::kshamta.m@nmims.edu::716caf99-5a5b-4d01-b514-ad5b3867c769" providerId="AD" clId="Web-{1AEFDF5E-3183-BE77-9099-51D28F98739F}" dt="2024-11-08T19:41:30.324" v="705" actId="20577"/>
          <ac:spMkLst>
            <pc:docMk/>
            <pc:sldMk cId="1788422956" sldId="294"/>
            <ac:spMk id="3" creationId="{1416EAF0-C22F-7BED-90A1-A25EE328957F}"/>
          </ac:spMkLst>
        </pc:spChg>
      </pc:sldChg>
      <pc:sldChg chg="addSp modSp new">
        <pc:chgData name="Kshamta Mathur (MPSTME)" userId="S::kshamta.m@nmims.edu::716caf99-5a5b-4d01-b514-ad5b3867c769" providerId="AD" clId="Web-{1AEFDF5E-3183-BE77-9099-51D28F98739F}" dt="2024-11-08T19:45:12.323" v="726" actId="20577"/>
        <pc:sldMkLst>
          <pc:docMk/>
          <pc:sldMk cId="2285813919" sldId="295"/>
        </pc:sldMkLst>
        <pc:spChg chg="mod">
          <ac:chgData name="Kshamta Mathur (MPSTME)" userId="S::kshamta.m@nmims.edu::716caf99-5a5b-4d01-b514-ad5b3867c769" providerId="AD" clId="Web-{1AEFDF5E-3183-BE77-9099-51D28F98739F}" dt="2024-11-08T19:44:04.745" v="709" actId="14100"/>
          <ac:spMkLst>
            <pc:docMk/>
            <pc:sldMk cId="2285813919" sldId="295"/>
            <ac:spMk id="2" creationId="{ED28C2FC-2CEB-A9EF-0D8C-40D0CCC16B61}"/>
          </ac:spMkLst>
        </pc:spChg>
        <pc:spChg chg="mod">
          <ac:chgData name="Kshamta Mathur (MPSTME)" userId="S::kshamta.m@nmims.edu::716caf99-5a5b-4d01-b514-ad5b3867c769" providerId="AD" clId="Web-{1AEFDF5E-3183-BE77-9099-51D28F98739F}" dt="2024-11-08T19:45:12.323" v="726" actId="20577"/>
          <ac:spMkLst>
            <pc:docMk/>
            <pc:sldMk cId="2285813919" sldId="295"/>
            <ac:spMk id="3" creationId="{8906D9D5-3AFE-8CC7-8FD0-0283D5A09CCA}"/>
          </ac:spMkLst>
        </pc:spChg>
        <pc:picChg chg="add mod">
          <ac:chgData name="Kshamta Mathur (MPSTME)" userId="S::kshamta.m@nmims.edu::716caf99-5a5b-4d01-b514-ad5b3867c769" providerId="AD" clId="Web-{1AEFDF5E-3183-BE77-9099-51D28F98739F}" dt="2024-11-08T19:44:55.057" v="718" actId="14100"/>
          <ac:picMkLst>
            <pc:docMk/>
            <pc:sldMk cId="2285813919" sldId="295"/>
            <ac:picMk id="4" creationId="{9CB6C389-C2F6-8988-7281-BC34FEFCDFA2}"/>
          </ac:picMkLst>
        </pc:picChg>
      </pc:sldChg>
      <pc:sldChg chg="delSp modSp new">
        <pc:chgData name="Kshamta Mathur (MPSTME)" userId="S::kshamta.m@nmims.edu::716caf99-5a5b-4d01-b514-ad5b3867c769" providerId="AD" clId="Web-{1AEFDF5E-3183-BE77-9099-51D28F98739F}" dt="2024-11-08T19:46:20.088" v="735" actId="20577"/>
        <pc:sldMkLst>
          <pc:docMk/>
          <pc:sldMk cId="3151055758" sldId="296"/>
        </pc:sldMkLst>
        <pc:spChg chg="del">
          <ac:chgData name="Kshamta Mathur (MPSTME)" userId="S::kshamta.m@nmims.edu::716caf99-5a5b-4d01-b514-ad5b3867c769" providerId="AD" clId="Web-{1AEFDF5E-3183-BE77-9099-51D28F98739F}" dt="2024-11-08T19:45:56.698" v="731"/>
          <ac:spMkLst>
            <pc:docMk/>
            <pc:sldMk cId="3151055758" sldId="296"/>
            <ac:spMk id="2" creationId="{B9286EE1-59BF-D80C-E1FB-C9FDEDCB83C8}"/>
          </ac:spMkLst>
        </pc:spChg>
        <pc:spChg chg="mod">
          <ac:chgData name="Kshamta Mathur (MPSTME)" userId="S::kshamta.m@nmims.edu::716caf99-5a5b-4d01-b514-ad5b3867c769" providerId="AD" clId="Web-{1AEFDF5E-3183-BE77-9099-51D28F98739F}" dt="2024-11-08T19:46:20.088" v="735" actId="20577"/>
          <ac:spMkLst>
            <pc:docMk/>
            <pc:sldMk cId="3151055758" sldId="296"/>
            <ac:spMk id="3" creationId="{A6EA8F00-ACB8-C387-1B25-A4894FA76CCE}"/>
          </ac:spMkLst>
        </pc:spChg>
      </pc:sldChg>
      <pc:sldChg chg="addSp delSp modSp new">
        <pc:chgData name="Kshamta Mathur (MPSTME)" userId="S::kshamta.m@nmims.edu::716caf99-5a5b-4d01-b514-ad5b3867c769" providerId="AD" clId="Web-{1AEFDF5E-3183-BE77-9099-51D28F98739F}" dt="2024-11-08T19:48:55.158" v="740" actId="14100"/>
        <pc:sldMkLst>
          <pc:docMk/>
          <pc:sldMk cId="2055818295" sldId="297"/>
        </pc:sldMkLst>
        <pc:spChg chg="del">
          <ac:chgData name="Kshamta Mathur (MPSTME)" userId="S::kshamta.m@nmims.edu::716caf99-5a5b-4d01-b514-ad5b3867c769" providerId="AD" clId="Web-{1AEFDF5E-3183-BE77-9099-51D28F98739F}" dt="2024-11-08T19:48:42.548" v="737"/>
          <ac:spMkLst>
            <pc:docMk/>
            <pc:sldMk cId="2055818295" sldId="297"/>
            <ac:spMk id="2" creationId="{85BBF80B-1EFC-4A60-7BC9-81E357E83576}"/>
          </ac:spMkLst>
        </pc:spChg>
        <pc:spChg chg="del mod">
          <ac:chgData name="Kshamta Mathur (MPSTME)" userId="S::kshamta.m@nmims.edu::716caf99-5a5b-4d01-b514-ad5b3867c769" providerId="AD" clId="Web-{1AEFDF5E-3183-BE77-9099-51D28F98739F}" dt="2024-11-08T19:48:49.673" v="739"/>
          <ac:spMkLst>
            <pc:docMk/>
            <pc:sldMk cId="2055818295" sldId="297"/>
            <ac:spMk id="3" creationId="{1BBF7F61-DFE2-7AA6-CEF7-919B8C11177D}"/>
          </ac:spMkLst>
        </pc:spChg>
        <pc:picChg chg="add mod ord">
          <ac:chgData name="Kshamta Mathur (MPSTME)" userId="S::kshamta.m@nmims.edu::716caf99-5a5b-4d01-b514-ad5b3867c769" providerId="AD" clId="Web-{1AEFDF5E-3183-BE77-9099-51D28F98739F}" dt="2024-11-08T19:48:55.158" v="740" actId="14100"/>
          <ac:picMkLst>
            <pc:docMk/>
            <pc:sldMk cId="2055818295" sldId="297"/>
            <ac:picMk id="4" creationId="{67D7DF33-0132-BEA8-93BB-A6DE8A601753}"/>
          </ac:picMkLst>
        </pc:picChg>
      </pc:sldChg>
      <pc:sldChg chg="new del">
        <pc:chgData name="Kshamta Mathur (MPSTME)" userId="S::kshamta.m@nmims.edu::716caf99-5a5b-4d01-b514-ad5b3867c769" providerId="AD" clId="Web-{1AEFDF5E-3183-BE77-9099-51D28F98739F}" dt="2024-11-08T19:51:40.876" v="757"/>
        <pc:sldMkLst>
          <pc:docMk/>
          <pc:sldMk cId="2246256051" sldId="298"/>
        </pc:sldMkLst>
      </pc:sldChg>
      <pc:sldChg chg="addSp delSp modSp new">
        <pc:chgData name="Kshamta Mathur (MPSTME)" userId="S::kshamta.m@nmims.edu::716caf99-5a5b-4d01-b514-ad5b3867c769" providerId="AD" clId="Web-{1AEFDF5E-3183-BE77-9099-51D28F98739F}" dt="2024-11-08T19:51:35.735" v="756" actId="14100"/>
        <pc:sldMkLst>
          <pc:docMk/>
          <pc:sldMk cId="3248205867" sldId="299"/>
        </pc:sldMkLst>
        <pc:spChg chg="del">
          <ac:chgData name="Kshamta Mathur (MPSTME)" userId="S::kshamta.m@nmims.edu::716caf99-5a5b-4d01-b514-ad5b3867c769" providerId="AD" clId="Web-{1AEFDF5E-3183-BE77-9099-51D28F98739F}" dt="2024-11-08T19:50:33.298" v="746"/>
          <ac:spMkLst>
            <pc:docMk/>
            <pc:sldMk cId="3248205867" sldId="299"/>
            <ac:spMk id="2" creationId="{519D2A3A-A9ED-AC44-90E2-A4AEC0FDB6F8}"/>
          </ac:spMkLst>
        </pc:spChg>
        <pc:spChg chg="mod">
          <ac:chgData name="Kshamta Mathur (MPSTME)" userId="S::kshamta.m@nmims.edu::716caf99-5a5b-4d01-b514-ad5b3867c769" providerId="AD" clId="Web-{1AEFDF5E-3183-BE77-9099-51D28F98739F}" dt="2024-11-08T19:51:12.204" v="754" actId="20577"/>
          <ac:spMkLst>
            <pc:docMk/>
            <pc:sldMk cId="3248205867" sldId="299"/>
            <ac:spMk id="3" creationId="{1FB21629-51D4-927F-4567-9E3448C4712A}"/>
          </ac:spMkLst>
        </pc:spChg>
        <pc:spChg chg="del mod">
          <ac:chgData name="Kshamta Mathur (MPSTME)" userId="S::kshamta.m@nmims.edu::716caf99-5a5b-4d01-b514-ad5b3867c769" providerId="AD" clId="Web-{1AEFDF5E-3183-BE77-9099-51D28F98739F}" dt="2024-11-08T19:51:31.563" v="755"/>
          <ac:spMkLst>
            <pc:docMk/>
            <pc:sldMk cId="3248205867" sldId="299"/>
            <ac:spMk id="4" creationId="{7EC6C9D9-326E-521B-958D-E36063F55348}"/>
          </ac:spMkLst>
        </pc:spChg>
        <pc:picChg chg="add mod ord">
          <ac:chgData name="Kshamta Mathur (MPSTME)" userId="S::kshamta.m@nmims.edu::716caf99-5a5b-4d01-b514-ad5b3867c769" providerId="AD" clId="Web-{1AEFDF5E-3183-BE77-9099-51D28F98739F}" dt="2024-11-08T19:51:35.735" v="756" actId="14100"/>
          <ac:picMkLst>
            <pc:docMk/>
            <pc:sldMk cId="3248205867" sldId="299"/>
            <ac:picMk id="5" creationId="{5877D256-5D39-E3ED-F65C-0D3DCEE7D765}"/>
          </ac:picMkLst>
        </pc:picChg>
      </pc:sldChg>
      <pc:sldChg chg="new del">
        <pc:chgData name="Kshamta Mathur (MPSTME)" userId="S::kshamta.m@nmims.edu::716caf99-5a5b-4d01-b514-ad5b3867c769" providerId="AD" clId="Web-{1AEFDF5E-3183-BE77-9099-51D28F98739F}" dt="2024-11-08T19:51:55.345" v="762"/>
        <pc:sldMkLst>
          <pc:docMk/>
          <pc:sldMk cId="3143614957" sldId="300"/>
        </pc:sldMkLst>
      </pc:sldChg>
      <pc:sldChg chg="new del">
        <pc:chgData name="Kshamta Mathur (MPSTME)" userId="S::kshamta.m@nmims.edu::716caf99-5a5b-4d01-b514-ad5b3867c769" providerId="AD" clId="Web-{1AEFDF5E-3183-BE77-9099-51D28F98739F}" dt="2024-11-08T19:51:53.329" v="761"/>
        <pc:sldMkLst>
          <pc:docMk/>
          <pc:sldMk cId="1528829453" sldId="301"/>
        </pc:sldMkLst>
      </pc:sldChg>
      <pc:sldChg chg="addSp delSp modSp new mod modClrScheme chgLayout">
        <pc:chgData name="Kshamta Mathur (MPSTME)" userId="S::kshamta.m@nmims.edu::716caf99-5a5b-4d01-b514-ad5b3867c769" providerId="AD" clId="Web-{1AEFDF5E-3183-BE77-9099-51D28F98739F}" dt="2024-11-08T19:53:53.549" v="773" actId="14100"/>
        <pc:sldMkLst>
          <pc:docMk/>
          <pc:sldMk cId="3354361087" sldId="302"/>
        </pc:sldMkLst>
        <pc:spChg chg="mod ord">
          <ac:chgData name="Kshamta Mathur (MPSTME)" userId="S::kshamta.m@nmims.edu::716caf99-5a5b-4d01-b514-ad5b3867c769" providerId="AD" clId="Web-{1AEFDF5E-3183-BE77-9099-51D28F98739F}" dt="2024-11-08T19:52:58.205" v="766"/>
          <ac:spMkLst>
            <pc:docMk/>
            <pc:sldMk cId="3354361087" sldId="302"/>
            <ac:spMk id="2" creationId="{EC62021C-734F-3654-2A66-FB6DAF8E4962}"/>
          </ac:spMkLst>
        </pc:spChg>
        <pc:spChg chg="mod ord">
          <ac:chgData name="Kshamta Mathur (MPSTME)" userId="S::kshamta.m@nmims.edu::716caf99-5a5b-4d01-b514-ad5b3867c769" providerId="AD" clId="Web-{1AEFDF5E-3183-BE77-9099-51D28F98739F}" dt="2024-11-08T19:53:22.830" v="771" actId="14100"/>
          <ac:spMkLst>
            <pc:docMk/>
            <pc:sldMk cId="3354361087" sldId="302"/>
            <ac:spMk id="3" creationId="{97F584CF-FEA1-228E-1851-AB216E17956C}"/>
          </ac:spMkLst>
        </pc:spChg>
        <pc:spChg chg="add del mod ord">
          <ac:chgData name="Kshamta Mathur (MPSTME)" userId="S::kshamta.m@nmims.edu::716caf99-5a5b-4d01-b514-ad5b3867c769" providerId="AD" clId="Web-{1AEFDF5E-3183-BE77-9099-51D28F98739F}" dt="2024-11-08T19:52:58.205" v="766"/>
          <ac:spMkLst>
            <pc:docMk/>
            <pc:sldMk cId="3354361087" sldId="302"/>
            <ac:spMk id="4" creationId="{871C2EC6-9E82-80A8-EFAD-291F45F16A2C}"/>
          </ac:spMkLst>
        </pc:spChg>
        <pc:spChg chg="add del mod ord">
          <ac:chgData name="Kshamta Mathur (MPSTME)" userId="S::kshamta.m@nmims.edu::716caf99-5a5b-4d01-b514-ad5b3867c769" providerId="AD" clId="Web-{1AEFDF5E-3183-BE77-9099-51D28F98739F}" dt="2024-11-08T19:52:58.205" v="766"/>
          <ac:spMkLst>
            <pc:docMk/>
            <pc:sldMk cId="3354361087" sldId="302"/>
            <ac:spMk id="5" creationId="{9C65AB80-BE9D-3FCD-8306-120FA9BBD342}"/>
          </ac:spMkLst>
        </pc:spChg>
        <pc:spChg chg="add del mod ord">
          <ac:chgData name="Kshamta Mathur (MPSTME)" userId="S::kshamta.m@nmims.edu::716caf99-5a5b-4d01-b514-ad5b3867c769" providerId="AD" clId="Web-{1AEFDF5E-3183-BE77-9099-51D28F98739F}" dt="2024-11-08T19:53:48.487" v="772"/>
          <ac:spMkLst>
            <pc:docMk/>
            <pc:sldMk cId="3354361087" sldId="302"/>
            <ac:spMk id="6" creationId="{E7877D54-3C4F-5100-E93B-89C7525BA56D}"/>
          </ac:spMkLst>
        </pc:spChg>
        <pc:picChg chg="add mod ord">
          <ac:chgData name="Kshamta Mathur (MPSTME)" userId="S::kshamta.m@nmims.edu::716caf99-5a5b-4d01-b514-ad5b3867c769" providerId="AD" clId="Web-{1AEFDF5E-3183-BE77-9099-51D28F98739F}" dt="2024-11-08T19:53:53.549" v="773" actId="14100"/>
          <ac:picMkLst>
            <pc:docMk/>
            <pc:sldMk cId="3354361087" sldId="302"/>
            <ac:picMk id="7" creationId="{A44B0840-D8E1-6C57-C743-15A40B5A601E}"/>
          </ac:picMkLst>
        </pc:picChg>
      </pc:sldChg>
      <pc:sldChg chg="delSp modSp new mod modClrScheme chgLayout">
        <pc:chgData name="Kshamta Mathur (MPSTME)" userId="S::kshamta.m@nmims.edu::716caf99-5a5b-4d01-b514-ad5b3867c769" providerId="AD" clId="Web-{1AEFDF5E-3183-BE77-9099-51D28F98739F}" dt="2024-11-08T20:40:36.724" v="1300" actId="20577"/>
        <pc:sldMkLst>
          <pc:docMk/>
          <pc:sldMk cId="3740802255" sldId="303"/>
        </pc:sldMkLst>
        <pc:spChg chg="mod ord">
          <ac:chgData name="Kshamta Mathur (MPSTME)" userId="S::kshamta.m@nmims.edu::716caf99-5a5b-4d01-b514-ad5b3867c769" providerId="AD" clId="Web-{1AEFDF5E-3183-BE77-9099-51D28F98739F}" dt="2024-11-08T20:31:18.548" v="1108" actId="20577"/>
          <ac:spMkLst>
            <pc:docMk/>
            <pc:sldMk cId="3740802255" sldId="303"/>
            <ac:spMk id="2" creationId="{5141B9DC-4662-12B2-0602-4C5A3B188BC9}"/>
          </ac:spMkLst>
        </pc:spChg>
        <pc:spChg chg="mod ord">
          <ac:chgData name="Kshamta Mathur (MPSTME)" userId="S::kshamta.m@nmims.edu::716caf99-5a5b-4d01-b514-ad5b3867c769" providerId="AD" clId="Web-{1AEFDF5E-3183-BE77-9099-51D28F98739F}" dt="2024-11-08T20:40:36.724" v="1300" actId="20577"/>
          <ac:spMkLst>
            <pc:docMk/>
            <pc:sldMk cId="3740802255" sldId="303"/>
            <ac:spMk id="3" creationId="{7210A7A0-06EB-3479-C40E-A3493EFF0117}"/>
          </ac:spMkLst>
        </pc:spChg>
        <pc:spChg chg="del">
          <ac:chgData name="Kshamta Mathur (MPSTME)" userId="S::kshamta.m@nmims.edu::716caf99-5a5b-4d01-b514-ad5b3867c769" providerId="AD" clId="Web-{1AEFDF5E-3183-BE77-9099-51D28F98739F}" dt="2024-11-08T19:56:59.986" v="775"/>
          <ac:spMkLst>
            <pc:docMk/>
            <pc:sldMk cId="3740802255" sldId="303"/>
            <ac:spMk id="4" creationId="{FDC1408A-9651-7D77-606A-1571406DD98D}"/>
          </ac:spMkLst>
        </pc:spChg>
      </pc:sldChg>
      <pc:sldChg chg="new del">
        <pc:chgData name="Kshamta Mathur (MPSTME)" userId="S::kshamta.m@nmims.edu::716caf99-5a5b-4d01-b514-ad5b3867c769" providerId="AD" clId="Web-{1AEFDF5E-3183-BE77-9099-51D28F98739F}" dt="2024-11-08T19:57:45.111" v="819"/>
        <pc:sldMkLst>
          <pc:docMk/>
          <pc:sldMk cId="1575546459" sldId="304"/>
        </pc:sldMkLst>
      </pc:sldChg>
      <pc:sldChg chg="modSp new">
        <pc:chgData name="Kshamta Mathur (MPSTME)" userId="S::kshamta.m@nmims.edu::716caf99-5a5b-4d01-b514-ad5b3867c769" providerId="AD" clId="Web-{1AEFDF5E-3183-BE77-9099-51D28F98739F}" dt="2024-11-08T19:59:02.564" v="832" actId="14100"/>
        <pc:sldMkLst>
          <pc:docMk/>
          <pc:sldMk cId="426644641" sldId="305"/>
        </pc:sldMkLst>
        <pc:spChg chg="mod">
          <ac:chgData name="Kshamta Mathur (MPSTME)" userId="S::kshamta.m@nmims.edu::716caf99-5a5b-4d01-b514-ad5b3867c769" providerId="AD" clId="Web-{1AEFDF5E-3183-BE77-9099-51D28F98739F}" dt="2024-11-08T19:58:21.939" v="822" actId="14100"/>
          <ac:spMkLst>
            <pc:docMk/>
            <pc:sldMk cId="426644641" sldId="305"/>
            <ac:spMk id="2" creationId="{2590F53A-2B9B-B120-25CE-1251396678D3}"/>
          </ac:spMkLst>
        </pc:spChg>
        <pc:spChg chg="mod">
          <ac:chgData name="Kshamta Mathur (MPSTME)" userId="S::kshamta.m@nmims.edu::716caf99-5a5b-4d01-b514-ad5b3867c769" providerId="AD" clId="Web-{1AEFDF5E-3183-BE77-9099-51D28F98739F}" dt="2024-11-08T19:59:02.564" v="832" actId="14100"/>
          <ac:spMkLst>
            <pc:docMk/>
            <pc:sldMk cId="426644641" sldId="305"/>
            <ac:spMk id="3" creationId="{03B81AA2-5B4C-F558-1C55-5F091115C4EE}"/>
          </ac:spMkLst>
        </pc:spChg>
      </pc:sldChg>
      <pc:sldChg chg="addSp delSp modSp new">
        <pc:chgData name="Kshamta Mathur (MPSTME)" userId="S::kshamta.m@nmims.edu::716caf99-5a5b-4d01-b514-ad5b3867c769" providerId="AD" clId="Web-{1AEFDF5E-3183-BE77-9099-51D28F98739F}" dt="2024-11-08T20:00:18.829" v="838" actId="14100"/>
        <pc:sldMkLst>
          <pc:docMk/>
          <pc:sldMk cId="1180644352" sldId="306"/>
        </pc:sldMkLst>
        <pc:spChg chg="mod">
          <ac:chgData name="Kshamta Mathur (MPSTME)" userId="S::kshamta.m@nmims.edu::716caf99-5a5b-4d01-b514-ad5b3867c769" providerId="AD" clId="Web-{1AEFDF5E-3183-BE77-9099-51D28F98739F}" dt="2024-11-08T19:59:49.126" v="834" actId="20577"/>
          <ac:spMkLst>
            <pc:docMk/>
            <pc:sldMk cId="1180644352" sldId="306"/>
            <ac:spMk id="2" creationId="{67E03A66-753F-5C20-3CA6-7195881685A7}"/>
          </ac:spMkLst>
        </pc:spChg>
        <pc:spChg chg="del">
          <ac:chgData name="Kshamta Mathur (MPSTME)" userId="S::kshamta.m@nmims.edu::716caf99-5a5b-4d01-b514-ad5b3867c769" providerId="AD" clId="Web-{1AEFDF5E-3183-BE77-9099-51D28F98739F}" dt="2024-11-08T20:00:08.642" v="835"/>
          <ac:spMkLst>
            <pc:docMk/>
            <pc:sldMk cId="1180644352" sldId="306"/>
            <ac:spMk id="3" creationId="{739CA446-D14C-9BA2-781B-21349C98A143}"/>
          </ac:spMkLst>
        </pc:spChg>
        <pc:picChg chg="add mod ord">
          <ac:chgData name="Kshamta Mathur (MPSTME)" userId="S::kshamta.m@nmims.edu::716caf99-5a5b-4d01-b514-ad5b3867c769" providerId="AD" clId="Web-{1AEFDF5E-3183-BE77-9099-51D28F98739F}" dt="2024-11-08T20:00:18.829" v="838" actId="14100"/>
          <ac:picMkLst>
            <pc:docMk/>
            <pc:sldMk cId="1180644352" sldId="306"/>
            <ac:picMk id="4" creationId="{1452A3B8-FFAD-7F0E-098C-5A7915438505}"/>
          </ac:picMkLst>
        </pc:picChg>
      </pc:sldChg>
      <pc:sldChg chg="modSp new">
        <pc:chgData name="Kshamta Mathur (MPSTME)" userId="S::kshamta.m@nmims.edu::716caf99-5a5b-4d01-b514-ad5b3867c769" providerId="AD" clId="Web-{1AEFDF5E-3183-BE77-9099-51D28F98739F}" dt="2024-11-08T20:02:41.329" v="850" actId="20577"/>
        <pc:sldMkLst>
          <pc:docMk/>
          <pc:sldMk cId="1609527451" sldId="307"/>
        </pc:sldMkLst>
        <pc:spChg chg="mod">
          <ac:chgData name="Kshamta Mathur (MPSTME)" userId="S::kshamta.m@nmims.edu::716caf99-5a5b-4d01-b514-ad5b3867c769" providerId="AD" clId="Web-{1AEFDF5E-3183-BE77-9099-51D28F98739F}" dt="2024-11-08T20:01:55.126" v="841" actId="14100"/>
          <ac:spMkLst>
            <pc:docMk/>
            <pc:sldMk cId="1609527451" sldId="307"/>
            <ac:spMk id="2" creationId="{6FCAC659-0128-D0F9-E14C-CAF75FC0E424}"/>
          </ac:spMkLst>
        </pc:spChg>
        <pc:spChg chg="mod">
          <ac:chgData name="Kshamta Mathur (MPSTME)" userId="S::kshamta.m@nmims.edu::716caf99-5a5b-4d01-b514-ad5b3867c769" providerId="AD" clId="Web-{1AEFDF5E-3183-BE77-9099-51D28F98739F}" dt="2024-11-08T20:02:41.329" v="850" actId="20577"/>
          <ac:spMkLst>
            <pc:docMk/>
            <pc:sldMk cId="1609527451" sldId="307"/>
            <ac:spMk id="3" creationId="{08202687-4CA8-8A1C-2487-4743840C9F1F}"/>
          </ac:spMkLst>
        </pc:spChg>
      </pc:sldChg>
      <pc:sldChg chg="modSp new">
        <pc:chgData name="Kshamta Mathur (MPSTME)" userId="S::kshamta.m@nmims.edu::716caf99-5a5b-4d01-b514-ad5b3867c769" providerId="AD" clId="Web-{1AEFDF5E-3183-BE77-9099-51D28F98739F}" dt="2024-11-08T20:30:59.047" v="1085" actId="20577"/>
        <pc:sldMkLst>
          <pc:docMk/>
          <pc:sldMk cId="3307317114" sldId="308"/>
        </pc:sldMkLst>
        <pc:spChg chg="mod">
          <ac:chgData name="Kshamta Mathur (MPSTME)" userId="S::kshamta.m@nmims.edu::716caf99-5a5b-4d01-b514-ad5b3867c769" providerId="AD" clId="Web-{1AEFDF5E-3183-BE77-9099-51D28F98739F}" dt="2024-11-08T20:18:36.671" v="863" actId="20577"/>
          <ac:spMkLst>
            <pc:docMk/>
            <pc:sldMk cId="3307317114" sldId="308"/>
            <ac:spMk id="2" creationId="{D995C56F-9C6F-50CB-35CE-67901A057B91}"/>
          </ac:spMkLst>
        </pc:spChg>
        <pc:spChg chg="mod">
          <ac:chgData name="Kshamta Mathur (MPSTME)" userId="S::kshamta.m@nmims.edu::716caf99-5a5b-4d01-b514-ad5b3867c769" providerId="AD" clId="Web-{1AEFDF5E-3183-BE77-9099-51D28F98739F}" dt="2024-11-08T20:30:59.047" v="1085" actId="20577"/>
          <ac:spMkLst>
            <pc:docMk/>
            <pc:sldMk cId="3307317114" sldId="308"/>
            <ac:spMk id="3" creationId="{CF82251D-705F-C04E-C96B-46B9B6DD91DB}"/>
          </ac:spMkLst>
        </pc:spChg>
      </pc:sldChg>
    </pc:docChg>
  </pc:docChgLst>
  <pc:docChgLst>
    <pc:chgData name="Manishkumar Tiwari" userId="S::manishkumar.tiwari@nmims.edu::0e5e76a8-a393-473c-aeff-b183f900ec8b" providerId="AD" clId="Web-{676FE7E9-B278-4B61-8B41-57B0C80C3383}"/>
    <pc:docChg chg="modSld">
      <pc:chgData name="Manishkumar Tiwari" userId="S::manishkumar.tiwari@nmims.edu::0e5e76a8-a393-473c-aeff-b183f900ec8b" providerId="AD" clId="Web-{676FE7E9-B278-4B61-8B41-57B0C80C3383}" dt="2024-02-06T05:51:15.736" v="2" actId="1076"/>
      <pc:docMkLst>
        <pc:docMk/>
      </pc:docMkLst>
      <pc:sldChg chg="modSp">
        <pc:chgData name="Manishkumar Tiwari" userId="S::manishkumar.tiwari@nmims.edu::0e5e76a8-a393-473c-aeff-b183f900ec8b" providerId="AD" clId="Web-{676FE7E9-B278-4B61-8B41-57B0C80C3383}" dt="2024-02-06T05:42:54.252" v="1" actId="1076"/>
        <pc:sldMkLst>
          <pc:docMk/>
          <pc:sldMk cId="1869035293" sldId="258"/>
        </pc:sldMkLst>
        <pc:picChg chg="mod">
          <ac:chgData name="Manishkumar Tiwari" userId="S::manishkumar.tiwari@nmims.edu::0e5e76a8-a393-473c-aeff-b183f900ec8b" providerId="AD" clId="Web-{676FE7E9-B278-4B61-8B41-57B0C80C3383}" dt="2024-02-06T05:42:54.252" v="1" actId="1076"/>
          <ac:picMkLst>
            <pc:docMk/>
            <pc:sldMk cId="1869035293" sldId="258"/>
            <ac:picMk id="4" creationId="{00000000-0000-0000-0000-000000000000}"/>
          </ac:picMkLst>
        </pc:picChg>
      </pc:sldChg>
      <pc:sldChg chg="modSp">
        <pc:chgData name="Manishkumar Tiwari" userId="S::manishkumar.tiwari@nmims.edu::0e5e76a8-a393-473c-aeff-b183f900ec8b" providerId="AD" clId="Web-{676FE7E9-B278-4B61-8B41-57B0C80C3383}" dt="2024-02-06T05:51:15.736" v="2" actId="1076"/>
        <pc:sldMkLst>
          <pc:docMk/>
          <pc:sldMk cId="3372538568" sldId="261"/>
        </pc:sldMkLst>
        <pc:picChg chg="mod">
          <ac:chgData name="Manishkumar Tiwari" userId="S::manishkumar.tiwari@nmims.edu::0e5e76a8-a393-473c-aeff-b183f900ec8b" providerId="AD" clId="Web-{676FE7E9-B278-4B61-8B41-57B0C80C3383}" dt="2024-02-06T05:51:15.736" v="2" actId="1076"/>
          <ac:picMkLst>
            <pc:docMk/>
            <pc:sldMk cId="3372538568" sldId="261"/>
            <ac:picMk id="7" creationId="{00000000-0000-0000-0000-00000000000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5077F6A-5F25-414F-A066-1D574547575B}" type="datetimeFigureOut">
              <a:rPr lang="en-IN" smtClean="0"/>
              <a:t>08-11-2024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25FD8F-3C05-4CE6-9A88-FB739654ED72}" type="slidenum">
              <a:rPr lang="en-IN" smtClean="0"/>
              <a:t>‹#›</a:t>
            </a:fld>
            <a:endParaRPr lang="en-IN"/>
          </a:p>
        </p:txBody>
      </p:sp>
    </p:spTree>
    <p:extLst>
      <p:ext uri="{BB962C8B-B14F-4D97-AF65-F5344CB8AC3E}">
        <p14:creationId xmlns:p14="http://schemas.microsoft.com/office/powerpoint/2010/main" val="3529839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5077F6A-5F25-414F-A066-1D574547575B}" type="datetimeFigureOut">
              <a:rPr lang="en-IN" smtClean="0"/>
              <a:t>08-11-2024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25FD8F-3C05-4CE6-9A88-FB739654ED72}" type="slidenum">
              <a:rPr lang="en-IN" smtClean="0"/>
              <a:t>‹#›</a:t>
            </a:fld>
            <a:endParaRPr lang="en-IN"/>
          </a:p>
        </p:txBody>
      </p:sp>
    </p:spTree>
    <p:extLst>
      <p:ext uri="{BB962C8B-B14F-4D97-AF65-F5344CB8AC3E}">
        <p14:creationId xmlns:p14="http://schemas.microsoft.com/office/powerpoint/2010/main" val="2473007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5077F6A-5F25-414F-A066-1D574547575B}" type="datetimeFigureOut">
              <a:rPr lang="en-IN" smtClean="0"/>
              <a:t>08-11-2024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25FD8F-3C05-4CE6-9A88-FB739654ED72}" type="slidenum">
              <a:rPr lang="en-IN" smtClean="0"/>
              <a:t>‹#›</a:t>
            </a:fld>
            <a:endParaRPr lang="en-IN"/>
          </a:p>
        </p:txBody>
      </p:sp>
    </p:spTree>
    <p:extLst>
      <p:ext uri="{BB962C8B-B14F-4D97-AF65-F5344CB8AC3E}">
        <p14:creationId xmlns:p14="http://schemas.microsoft.com/office/powerpoint/2010/main" val="2732133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5077F6A-5F25-414F-A066-1D574547575B}" type="datetimeFigureOut">
              <a:rPr lang="en-IN" smtClean="0"/>
              <a:t>08-11-2024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25FD8F-3C05-4CE6-9A88-FB739654ED72}" type="slidenum">
              <a:rPr lang="en-IN" smtClean="0"/>
              <a:t>‹#›</a:t>
            </a:fld>
            <a:endParaRPr lang="en-IN"/>
          </a:p>
        </p:txBody>
      </p:sp>
    </p:spTree>
    <p:extLst>
      <p:ext uri="{BB962C8B-B14F-4D97-AF65-F5344CB8AC3E}">
        <p14:creationId xmlns:p14="http://schemas.microsoft.com/office/powerpoint/2010/main" val="2017319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77F6A-5F25-414F-A066-1D574547575B}" type="datetimeFigureOut">
              <a:rPr lang="en-IN" smtClean="0"/>
              <a:t>08-11-2024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25FD8F-3C05-4CE6-9A88-FB739654ED72}" type="slidenum">
              <a:rPr lang="en-IN" smtClean="0"/>
              <a:t>‹#›</a:t>
            </a:fld>
            <a:endParaRPr lang="en-IN"/>
          </a:p>
        </p:txBody>
      </p:sp>
    </p:spTree>
    <p:extLst>
      <p:ext uri="{BB962C8B-B14F-4D97-AF65-F5344CB8AC3E}">
        <p14:creationId xmlns:p14="http://schemas.microsoft.com/office/powerpoint/2010/main" val="3762619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45077F6A-5F25-414F-A066-1D574547575B}" type="datetimeFigureOut">
              <a:rPr lang="en-IN" smtClean="0"/>
              <a:t>08-11-2024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25FD8F-3C05-4CE6-9A88-FB739654ED72}" type="slidenum">
              <a:rPr lang="en-IN" smtClean="0"/>
              <a:t>‹#›</a:t>
            </a:fld>
            <a:endParaRPr lang="en-IN"/>
          </a:p>
        </p:txBody>
      </p:sp>
    </p:spTree>
    <p:extLst>
      <p:ext uri="{BB962C8B-B14F-4D97-AF65-F5344CB8AC3E}">
        <p14:creationId xmlns:p14="http://schemas.microsoft.com/office/powerpoint/2010/main" val="1023684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45077F6A-5F25-414F-A066-1D574547575B}" type="datetimeFigureOut">
              <a:rPr lang="en-IN" smtClean="0"/>
              <a:t>08-11-2024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625FD8F-3C05-4CE6-9A88-FB739654ED72}" type="slidenum">
              <a:rPr lang="en-IN" smtClean="0"/>
              <a:t>‹#›</a:t>
            </a:fld>
            <a:endParaRPr lang="en-IN"/>
          </a:p>
        </p:txBody>
      </p:sp>
    </p:spTree>
    <p:extLst>
      <p:ext uri="{BB962C8B-B14F-4D97-AF65-F5344CB8AC3E}">
        <p14:creationId xmlns:p14="http://schemas.microsoft.com/office/powerpoint/2010/main" val="1067731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5077F6A-5F25-414F-A066-1D574547575B}" type="datetimeFigureOut">
              <a:rPr lang="en-IN" smtClean="0"/>
              <a:t>08-11-2024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625FD8F-3C05-4CE6-9A88-FB739654ED72}" type="slidenum">
              <a:rPr lang="en-IN" smtClean="0"/>
              <a:t>‹#›</a:t>
            </a:fld>
            <a:endParaRPr lang="en-IN"/>
          </a:p>
        </p:txBody>
      </p:sp>
    </p:spTree>
    <p:extLst>
      <p:ext uri="{BB962C8B-B14F-4D97-AF65-F5344CB8AC3E}">
        <p14:creationId xmlns:p14="http://schemas.microsoft.com/office/powerpoint/2010/main" val="3766660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77F6A-5F25-414F-A066-1D574547575B}" type="datetimeFigureOut">
              <a:rPr lang="en-IN" smtClean="0"/>
              <a:t>08-11-2024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625FD8F-3C05-4CE6-9A88-FB739654ED72}" type="slidenum">
              <a:rPr lang="en-IN" smtClean="0"/>
              <a:t>‹#›</a:t>
            </a:fld>
            <a:endParaRPr lang="en-IN"/>
          </a:p>
        </p:txBody>
      </p:sp>
    </p:spTree>
    <p:extLst>
      <p:ext uri="{BB962C8B-B14F-4D97-AF65-F5344CB8AC3E}">
        <p14:creationId xmlns:p14="http://schemas.microsoft.com/office/powerpoint/2010/main" val="3235160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077F6A-5F25-414F-A066-1D574547575B}" type="datetimeFigureOut">
              <a:rPr lang="en-IN" smtClean="0"/>
              <a:t>08-11-2024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25FD8F-3C05-4CE6-9A88-FB739654ED72}" type="slidenum">
              <a:rPr lang="en-IN" smtClean="0"/>
              <a:t>‹#›</a:t>
            </a:fld>
            <a:endParaRPr lang="en-IN"/>
          </a:p>
        </p:txBody>
      </p:sp>
    </p:spTree>
    <p:extLst>
      <p:ext uri="{BB962C8B-B14F-4D97-AF65-F5344CB8AC3E}">
        <p14:creationId xmlns:p14="http://schemas.microsoft.com/office/powerpoint/2010/main" val="347706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077F6A-5F25-414F-A066-1D574547575B}" type="datetimeFigureOut">
              <a:rPr lang="en-IN" smtClean="0"/>
              <a:t>08-11-2024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25FD8F-3C05-4CE6-9A88-FB739654ED72}" type="slidenum">
              <a:rPr lang="en-IN" smtClean="0"/>
              <a:t>‹#›</a:t>
            </a:fld>
            <a:endParaRPr lang="en-IN"/>
          </a:p>
        </p:txBody>
      </p:sp>
    </p:spTree>
    <p:extLst>
      <p:ext uri="{BB962C8B-B14F-4D97-AF65-F5344CB8AC3E}">
        <p14:creationId xmlns:p14="http://schemas.microsoft.com/office/powerpoint/2010/main" val="2443431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077F6A-5F25-414F-A066-1D574547575B}" type="datetimeFigureOut">
              <a:rPr lang="en-IN" smtClean="0"/>
              <a:t>08-11-2024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25FD8F-3C05-4CE6-9A88-FB739654ED72}" type="slidenum">
              <a:rPr lang="en-IN" smtClean="0"/>
              <a:t>‹#›</a:t>
            </a:fld>
            <a:endParaRPr lang="en-IN"/>
          </a:p>
        </p:txBody>
      </p:sp>
    </p:spTree>
    <p:extLst>
      <p:ext uri="{BB962C8B-B14F-4D97-AF65-F5344CB8AC3E}">
        <p14:creationId xmlns:p14="http://schemas.microsoft.com/office/powerpoint/2010/main" val="25997291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ibm.com/topics/ensemble-learning#f09"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medium.com/@sumbatilinda/ensemble-learning-in-machine-learning-bagging-boosting-and-stacking-a00c6bae971f" TargetMode="External"/><Relationship Id="rId7" Type="http://schemas.openxmlformats.org/officeDocument/2006/relationships/hyperlink" Target="https://www.analyticsvidhya.com/blog/2018/06/comprehensive-guide-for-ensemble-models/" TargetMode="External"/><Relationship Id="rId2" Type="http://schemas.openxmlformats.org/officeDocument/2006/relationships/hyperlink" Target="https://medium.com/ml-research-lab/ensemble-learning-the-heart-of-machine-learning-b4f59a5f9777" TargetMode="External"/><Relationship Id="rId1" Type="http://schemas.openxmlformats.org/officeDocument/2006/relationships/slideLayout" Target="../slideLayouts/slideLayout2.xml"/><Relationship Id="rId6" Type="http://schemas.openxmlformats.org/officeDocument/2006/relationships/hyperlink" Target="https://medium.com/@mygreatlearning/everything-you-need-to-know-about-ensemble-learning-eed79a704a45" TargetMode="External"/><Relationship Id="rId5" Type="http://schemas.openxmlformats.org/officeDocument/2006/relationships/hyperlink" Target="https://medium.com/geekculture/everything-about-ensemble-learning-46cd96d5498e" TargetMode="External"/><Relationship Id="rId4" Type="http://schemas.openxmlformats.org/officeDocument/2006/relationships/hyperlink" Target="https://mohitmishra786687.medium.com/ensemble-learning-a-beginners-guide-c8d6bf283e6d"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www.kaggle.com/code/niklasdonges/end-to-end-project-with-pytho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Ensemble learning</a:t>
            </a:r>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2526412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873B30-2126-89D3-14AE-E8E00C1DB883}"/>
              </a:ext>
            </a:extLst>
          </p:cNvPr>
          <p:cNvSpPr>
            <a:spLocks noGrp="1"/>
          </p:cNvSpPr>
          <p:nvPr>
            <p:ph idx="1"/>
          </p:nvPr>
        </p:nvSpPr>
        <p:spPr>
          <a:xfrm>
            <a:off x="103743" y="191457"/>
            <a:ext cx="11911069" cy="5985506"/>
          </a:xfrm>
        </p:spPr>
        <p:txBody>
          <a:bodyPr vert="horz" lIns="91440" tIns="45720" rIns="91440" bIns="45720" rtlCol="0" anchor="t">
            <a:normAutofit/>
          </a:bodyPr>
          <a:lstStyle/>
          <a:p>
            <a:pPr marL="0" indent="0">
              <a:buNone/>
            </a:pPr>
            <a:r>
              <a:rPr lang="en-US" b="1" dirty="0">
                <a:cs typeface="Calibri"/>
              </a:rPr>
              <a:t>2. Improving Accuracy</a:t>
            </a:r>
            <a:endParaRPr lang="en-US" b="1"/>
          </a:p>
          <a:p>
            <a:r>
              <a:rPr lang="en-US" dirty="0">
                <a:cs typeface="Calibri"/>
              </a:rPr>
              <a:t>Ensemble learning can also help to improve the accuracy of models. By combining multiple models, we can take advantage of their individual strengths and weaknesses.</a:t>
            </a:r>
            <a:endParaRPr lang="en-US" dirty="0"/>
          </a:p>
          <a:p>
            <a:r>
              <a:rPr lang="en-US" dirty="0">
                <a:cs typeface="Calibri"/>
              </a:rPr>
              <a:t>For example, one model may be good at capturing linear relationships in the data, while another model may be good at capturing non-linear relationships. By combining these models, we can create a more accurate model that takes advantage of the strengths of each individual model.</a:t>
            </a:r>
            <a:endParaRPr lang="en-US" dirty="0"/>
          </a:p>
          <a:p>
            <a:endParaRPr lang="en-US" dirty="0">
              <a:cs typeface="Calibri"/>
            </a:endParaRPr>
          </a:p>
          <a:p>
            <a:r>
              <a:rPr lang="en-US" dirty="0">
                <a:cs typeface="Calibri"/>
              </a:rPr>
              <a:t>In this example, we create three different classifiers (logistic regression, k-nearest neighbors, and decision tree) and use them as the base estimators for the voting classifier. We set the voting parameter to ‘hard’, which means that the predictions are based on a simple majority vote.</a:t>
            </a:r>
          </a:p>
          <a:p>
            <a:endParaRPr lang="en-US" dirty="0">
              <a:cs typeface="Calibri"/>
            </a:endParaRPr>
          </a:p>
        </p:txBody>
      </p:sp>
    </p:spTree>
    <p:extLst>
      <p:ext uri="{BB962C8B-B14F-4D97-AF65-F5344CB8AC3E}">
        <p14:creationId xmlns:p14="http://schemas.microsoft.com/office/powerpoint/2010/main" val="849430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D8B295-E59C-DEB7-E432-D7E56983F5D7}"/>
              </a:ext>
            </a:extLst>
          </p:cNvPr>
          <p:cNvSpPr>
            <a:spLocks noGrp="1"/>
          </p:cNvSpPr>
          <p:nvPr>
            <p:ph idx="1"/>
          </p:nvPr>
        </p:nvSpPr>
        <p:spPr>
          <a:xfrm>
            <a:off x="838200" y="641312"/>
            <a:ext cx="10515600" cy="5535651"/>
          </a:xfrm>
        </p:spPr>
        <p:txBody>
          <a:bodyPr vert="horz" lIns="91440" tIns="45720" rIns="91440" bIns="45720" rtlCol="0" anchor="t">
            <a:normAutofit/>
          </a:bodyPr>
          <a:lstStyle/>
          <a:p>
            <a:pPr marL="0" indent="0">
              <a:buNone/>
            </a:pPr>
            <a:r>
              <a:rPr lang="en-US" sz="2000" b="1" dirty="0">
                <a:latin typeface="Times New Roman"/>
                <a:cs typeface="Calibri"/>
              </a:rPr>
              <a:t>3. Handling Noisy Data</a:t>
            </a:r>
            <a:endParaRPr lang="en-US" sz="2000" b="1" dirty="0">
              <a:latin typeface="Times New Roman"/>
              <a:cs typeface="Times New Roman"/>
            </a:endParaRPr>
          </a:p>
          <a:p>
            <a:pPr algn="just"/>
            <a:r>
              <a:rPr lang="en-US" sz="2000" dirty="0">
                <a:latin typeface="Times New Roman"/>
                <a:cs typeface="Calibri"/>
              </a:rPr>
              <a:t>Ensemble learning can also be useful when working with noisy data. Noisy data can make it difficult to train accurate models, as the noise can introduce errors and biases into the model.</a:t>
            </a:r>
          </a:p>
          <a:p>
            <a:pPr algn="just"/>
            <a:r>
              <a:rPr lang="en-US" sz="2000" dirty="0">
                <a:latin typeface="Times New Roman"/>
                <a:cs typeface="Calibri"/>
              </a:rPr>
              <a:t>Ensemble learning can help to reduce the impact of noise by combining multiple models that have been trained on different subsets of the data or with different algorithms. This helps to reduce the impact of noise on individual models and improve the overall accuracy of the ensemble.</a:t>
            </a:r>
          </a:p>
          <a:p>
            <a:pPr marL="0" indent="0" algn="just">
              <a:buNone/>
            </a:pPr>
            <a:endParaRPr lang="en-US" sz="2000" dirty="0">
              <a:latin typeface="Times New Roman"/>
              <a:cs typeface="Calibri"/>
            </a:endParaRPr>
          </a:p>
          <a:p>
            <a:pPr marL="0" indent="0" algn="just">
              <a:buNone/>
            </a:pPr>
            <a:r>
              <a:rPr lang="en-US" sz="2000" b="1" dirty="0">
                <a:latin typeface="Times New Roman"/>
                <a:cs typeface="Calibri"/>
              </a:rPr>
              <a:t>4. Handling Imbalanced Data</a:t>
            </a:r>
          </a:p>
          <a:p>
            <a:pPr algn="just"/>
            <a:r>
              <a:rPr lang="en-US" sz="2000" dirty="0">
                <a:latin typeface="Times New Roman"/>
                <a:cs typeface="Calibri"/>
              </a:rPr>
              <a:t>Ensemble learning can also be useful when working with imbalanced data. Imbalanced data occurs when one class is much more prevalent than the others. This can make it difficult to train accurate models, as the model may be biased towards the majority class.</a:t>
            </a:r>
            <a:endParaRPr lang="en-US" sz="2000">
              <a:latin typeface="Times New Roman"/>
              <a:cs typeface="Times New Roman"/>
            </a:endParaRPr>
          </a:p>
          <a:p>
            <a:pPr algn="just"/>
            <a:r>
              <a:rPr lang="en-US" sz="2000" dirty="0">
                <a:latin typeface="Times New Roman"/>
                <a:cs typeface="Calibri"/>
              </a:rPr>
              <a:t>Ensemble learning can help to address this issue by combining multiple models that have been trained on different subsets of the data or with different algorithms. This helps to reduce the bias towards the majority class and improve the accuracy of the model for all classes.</a:t>
            </a:r>
            <a:endParaRPr lang="en-US" sz="2000" dirty="0">
              <a:latin typeface="Times New Roman"/>
              <a:cs typeface="Times New Roman"/>
            </a:endParaRPr>
          </a:p>
          <a:p>
            <a:pPr marL="0" indent="0" algn="just">
              <a:buNone/>
            </a:pPr>
            <a:endParaRPr lang="en-US" sz="2000" dirty="0">
              <a:latin typeface="Times New Roman"/>
              <a:cs typeface="Calibri"/>
            </a:endParaRPr>
          </a:p>
        </p:txBody>
      </p:sp>
    </p:spTree>
    <p:extLst>
      <p:ext uri="{BB962C8B-B14F-4D97-AF65-F5344CB8AC3E}">
        <p14:creationId xmlns:p14="http://schemas.microsoft.com/office/powerpoint/2010/main" val="1397412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56A69C-88C6-D0AA-6E77-4A9D64F009C4}"/>
              </a:ext>
            </a:extLst>
          </p:cNvPr>
          <p:cNvSpPr>
            <a:spLocks noGrp="1"/>
          </p:cNvSpPr>
          <p:nvPr>
            <p:ph idx="1"/>
          </p:nvPr>
        </p:nvSpPr>
        <p:spPr>
          <a:xfrm>
            <a:off x="838200" y="622951"/>
            <a:ext cx="10515600" cy="5554012"/>
          </a:xfrm>
        </p:spPr>
        <p:txBody>
          <a:bodyPr vert="horz" lIns="91440" tIns="45720" rIns="91440" bIns="45720" rtlCol="0" anchor="t">
            <a:normAutofit/>
          </a:bodyPr>
          <a:lstStyle/>
          <a:p>
            <a:pPr marL="0" indent="0">
              <a:buNone/>
            </a:pPr>
            <a:r>
              <a:rPr lang="en-US" b="1" dirty="0">
                <a:cs typeface="Calibri"/>
              </a:rPr>
              <a:t>5. Handling Large Datasets</a:t>
            </a:r>
            <a:endParaRPr lang="en-US" b="1" dirty="0"/>
          </a:p>
          <a:p>
            <a:pPr algn="just"/>
            <a:r>
              <a:rPr lang="en-US" dirty="0">
                <a:cs typeface="Calibri"/>
              </a:rPr>
              <a:t>Ensemble learning can also be useful when working with large datasets. Large datasets can be computationally expensive to train and may require specialized hardware or distributed computing systems.</a:t>
            </a:r>
          </a:p>
          <a:p>
            <a:pPr algn="just"/>
            <a:r>
              <a:rPr lang="en-US" dirty="0">
                <a:cs typeface="Calibri"/>
              </a:rPr>
              <a:t>Ensemble learning can help to reduce the computational cost of training models by allowing us to train multiple models in parallel on different subsets of the data or with different algorithms.</a:t>
            </a:r>
          </a:p>
          <a:p>
            <a:pPr algn="just"/>
            <a:endParaRPr lang="en-US" dirty="0">
              <a:cs typeface="Calibri"/>
            </a:endParaRPr>
          </a:p>
        </p:txBody>
      </p:sp>
    </p:spTree>
    <p:extLst>
      <p:ext uri="{BB962C8B-B14F-4D97-AF65-F5344CB8AC3E}">
        <p14:creationId xmlns:p14="http://schemas.microsoft.com/office/powerpoint/2010/main" val="964741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Ensamble</a:t>
            </a:r>
            <a:endParaRPr lang="en-IN" dirty="0"/>
          </a:p>
        </p:txBody>
      </p:sp>
      <p:pic>
        <p:nvPicPr>
          <p:cNvPr id="4" name="Content Placeholder 3"/>
          <p:cNvPicPr>
            <a:picLocks noGrp="1" noChangeAspect="1"/>
          </p:cNvPicPr>
          <p:nvPr>
            <p:ph idx="1"/>
          </p:nvPr>
        </p:nvPicPr>
        <p:blipFill>
          <a:blip r:embed="rId2"/>
          <a:stretch>
            <a:fillRect/>
          </a:stretch>
        </p:blipFill>
        <p:spPr>
          <a:xfrm>
            <a:off x="3590925" y="288743"/>
            <a:ext cx="7762875" cy="3257550"/>
          </a:xfrm>
          <a:prstGeom prst="rect">
            <a:avLst/>
          </a:prstGeom>
        </p:spPr>
      </p:pic>
      <p:pic>
        <p:nvPicPr>
          <p:cNvPr id="5" name="Picture 4"/>
          <p:cNvPicPr>
            <a:picLocks noChangeAspect="1"/>
          </p:cNvPicPr>
          <p:nvPr/>
        </p:nvPicPr>
        <p:blipFill>
          <a:blip r:embed="rId3"/>
          <a:stretch>
            <a:fillRect/>
          </a:stretch>
        </p:blipFill>
        <p:spPr>
          <a:xfrm>
            <a:off x="4033104" y="3311037"/>
            <a:ext cx="7115175" cy="2838450"/>
          </a:xfrm>
          <a:prstGeom prst="rect">
            <a:avLst/>
          </a:prstGeom>
        </p:spPr>
      </p:pic>
      <p:sp>
        <p:nvSpPr>
          <p:cNvPr id="6" name="TextBox 5"/>
          <p:cNvSpPr txBox="1"/>
          <p:nvPr/>
        </p:nvSpPr>
        <p:spPr>
          <a:xfrm>
            <a:off x="685800" y="2249158"/>
            <a:ext cx="1793631" cy="369332"/>
          </a:xfrm>
          <a:prstGeom prst="rect">
            <a:avLst/>
          </a:prstGeom>
          <a:noFill/>
        </p:spPr>
        <p:txBody>
          <a:bodyPr wrap="square" rtlCol="0">
            <a:spAutoFit/>
          </a:bodyPr>
          <a:lstStyle/>
          <a:p>
            <a:r>
              <a:rPr lang="en-IN" dirty="0"/>
              <a:t>Classification </a:t>
            </a:r>
          </a:p>
        </p:txBody>
      </p:sp>
      <p:sp>
        <p:nvSpPr>
          <p:cNvPr id="7" name="TextBox 6"/>
          <p:cNvSpPr txBox="1"/>
          <p:nvPr/>
        </p:nvSpPr>
        <p:spPr>
          <a:xfrm>
            <a:off x="589084" y="2769578"/>
            <a:ext cx="2611315" cy="1477328"/>
          </a:xfrm>
          <a:prstGeom prst="rect">
            <a:avLst/>
          </a:prstGeom>
          <a:noFill/>
        </p:spPr>
        <p:txBody>
          <a:bodyPr wrap="square" rtlCol="0">
            <a:spAutoFit/>
          </a:bodyPr>
          <a:lstStyle/>
          <a:p>
            <a:pPr marL="285750" indent="-285750">
              <a:buFont typeface="Arial" panose="020B0604020202020204" pitchFamily="34" charset="0"/>
              <a:buChar char="•"/>
            </a:pPr>
            <a:r>
              <a:rPr lang="en-IN" dirty="0"/>
              <a:t>Class: Square, triangle, circle</a:t>
            </a:r>
          </a:p>
          <a:p>
            <a:pPr marL="285750" indent="-285750">
              <a:buFont typeface="Arial" panose="020B0604020202020204" pitchFamily="34" charset="0"/>
              <a:buChar char="•"/>
            </a:pPr>
            <a:r>
              <a:rPr lang="en-IN" dirty="0"/>
              <a:t>The dark one is training</a:t>
            </a:r>
          </a:p>
          <a:p>
            <a:pPr marL="285750" indent="-285750">
              <a:buFont typeface="Arial" panose="020B0604020202020204" pitchFamily="34" charset="0"/>
              <a:buChar char="•"/>
            </a:pPr>
            <a:r>
              <a:rPr lang="en-IN" dirty="0"/>
              <a:t>The b/w is testing data</a:t>
            </a:r>
          </a:p>
        </p:txBody>
      </p:sp>
    </p:spTree>
    <p:extLst>
      <p:ext uri="{BB962C8B-B14F-4D97-AF65-F5344CB8AC3E}">
        <p14:creationId xmlns:p14="http://schemas.microsoft.com/office/powerpoint/2010/main" val="794915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Regression</a:t>
            </a:r>
          </a:p>
        </p:txBody>
      </p:sp>
      <p:pic>
        <p:nvPicPr>
          <p:cNvPr id="4" name="Content Placeholder 3"/>
          <p:cNvPicPr>
            <a:picLocks noGrp="1" noChangeAspect="1"/>
          </p:cNvPicPr>
          <p:nvPr>
            <p:ph idx="1"/>
          </p:nvPr>
        </p:nvPicPr>
        <p:blipFill>
          <a:blip r:embed="rId2"/>
          <a:stretch>
            <a:fillRect/>
          </a:stretch>
        </p:blipFill>
        <p:spPr>
          <a:xfrm>
            <a:off x="2223635" y="1538301"/>
            <a:ext cx="5958119" cy="4351338"/>
          </a:xfrm>
          <a:prstGeom prst="rect">
            <a:avLst/>
          </a:prstGeom>
        </p:spPr>
      </p:pic>
    </p:spTree>
    <p:extLst>
      <p:ext uri="{BB962C8B-B14F-4D97-AF65-F5344CB8AC3E}">
        <p14:creationId xmlns:p14="http://schemas.microsoft.com/office/powerpoint/2010/main" val="1869035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5F5D71-7234-5FF6-20E4-353A76A079FA}"/>
              </a:ext>
            </a:extLst>
          </p:cNvPr>
          <p:cNvSpPr>
            <a:spLocks noGrp="1"/>
          </p:cNvSpPr>
          <p:nvPr>
            <p:ph idx="1"/>
          </p:nvPr>
        </p:nvSpPr>
        <p:spPr>
          <a:xfrm>
            <a:off x="85381" y="283264"/>
            <a:ext cx="11268419" cy="5893699"/>
          </a:xfrm>
        </p:spPr>
        <p:txBody>
          <a:bodyPr vert="horz" lIns="91440" tIns="45720" rIns="91440" bIns="45720" rtlCol="0" anchor="t">
            <a:normAutofit/>
          </a:bodyPr>
          <a:lstStyle/>
          <a:p>
            <a:r>
              <a:rPr lang="en-US" dirty="0">
                <a:cs typeface="Calibri"/>
              </a:rPr>
              <a:t>Literature widely categorizes ensemble learning methods in machine learning into two groups: parallel and sequential.</a:t>
            </a:r>
          </a:p>
          <a:p>
            <a:endParaRPr lang="en-US" dirty="0">
              <a:cs typeface="Calibri"/>
            </a:endParaRPr>
          </a:p>
        </p:txBody>
      </p:sp>
      <p:pic>
        <p:nvPicPr>
          <p:cNvPr id="4" name="Picture 3" descr="A diagram of a model&#10;&#10;Description automatically generated">
            <a:extLst>
              <a:ext uri="{FF2B5EF4-FFF2-40B4-BE49-F238E27FC236}">
                <a16:creationId xmlns:a16="http://schemas.microsoft.com/office/drawing/2014/main" id="{601A03A4-99AF-CDCC-818C-16CF2C112215}"/>
              </a:ext>
            </a:extLst>
          </p:cNvPr>
          <p:cNvPicPr>
            <a:picLocks noChangeAspect="1"/>
          </p:cNvPicPr>
          <p:nvPr/>
        </p:nvPicPr>
        <p:blipFill>
          <a:blip r:embed="rId2"/>
          <a:stretch>
            <a:fillRect/>
          </a:stretch>
        </p:blipFill>
        <p:spPr>
          <a:xfrm>
            <a:off x="413133" y="1191199"/>
            <a:ext cx="6096000" cy="4420518"/>
          </a:xfrm>
          <a:prstGeom prst="rect">
            <a:avLst/>
          </a:prstGeom>
        </p:spPr>
      </p:pic>
      <p:sp>
        <p:nvSpPr>
          <p:cNvPr id="5" name="TextBox 4">
            <a:extLst>
              <a:ext uri="{FF2B5EF4-FFF2-40B4-BE49-F238E27FC236}">
                <a16:creationId xmlns:a16="http://schemas.microsoft.com/office/drawing/2014/main" id="{A39571EA-F12E-F8CE-9505-FC616B2E4C22}"/>
              </a:ext>
            </a:extLst>
          </p:cNvPr>
          <p:cNvSpPr txBox="1"/>
          <p:nvPr/>
        </p:nvSpPr>
        <p:spPr>
          <a:xfrm>
            <a:off x="6835966" y="1024569"/>
            <a:ext cx="5065922"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b="1" dirty="0"/>
              <a:t>Parallel </a:t>
            </a:r>
            <a:r>
              <a:rPr lang="en-US" dirty="0"/>
              <a:t>methods train each base learner apart from the others of the others. Per its name, then, parallel ensembles train base learners in parallel and independent of one another.</a:t>
            </a:r>
            <a:endParaRPr lang="en-US"/>
          </a:p>
          <a:p>
            <a:pPr algn="just"/>
            <a:endParaRPr lang="en-US" dirty="0">
              <a:cs typeface="Calibri" panose="020F0502020204030204"/>
            </a:endParaRPr>
          </a:p>
          <a:p>
            <a:pPr algn="just"/>
            <a:r>
              <a:rPr lang="en-US" dirty="0"/>
              <a:t>- </a:t>
            </a:r>
            <a:r>
              <a:rPr lang="en-US" b="1" dirty="0"/>
              <a:t>Sequential</a:t>
            </a:r>
            <a:r>
              <a:rPr lang="en-US" dirty="0"/>
              <a:t> methods train a new base learner so that it minimizes errors made by the previous model trained in the preceding step. In other words, sequential methods construct base models sequentially in stages.</a:t>
            </a:r>
            <a:r>
              <a:rPr lang="en-US" baseline="30000" dirty="0">
                <a:hlinkClick r:id="rId3"/>
              </a:rPr>
              <a:t>9</a:t>
            </a:r>
            <a:endParaRPr lang="en-US" baseline="30000" dirty="0">
              <a:cs typeface="Calibri" panose="020F0502020204030204"/>
              <a:hlinkClick r:id="rId3"/>
            </a:endParaRPr>
          </a:p>
        </p:txBody>
      </p:sp>
    </p:spTree>
    <p:extLst>
      <p:ext uri="{BB962C8B-B14F-4D97-AF65-F5344CB8AC3E}">
        <p14:creationId xmlns:p14="http://schemas.microsoft.com/office/powerpoint/2010/main" val="2998207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3FF7-37D6-4864-3C00-E44BB9E1CA1D}"/>
              </a:ext>
            </a:extLst>
          </p:cNvPr>
          <p:cNvSpPr>
            <a:spLocks noGrp="1"/>
          </p:cNvSpPr>
          <p:nvPr>
            <p:ph type="title"/>
          </p:nvPr>
        </p:nvSpPr>
        <p:spPr>
          <a:xfrm>
            <a:off x="838200" y="365125"/>
            <a:ext cx="10515600" cy="591106"/>
          </a:xfrm>
        </p:spPr>
        <p:txBody>
          <a:bodyPr>
            <a:normAutofit fontScale="90000"/>
          </a:bodyPr>
          <a:lstStyle/>
          <a:p>
            <a:br>
              <a:rPr lang="en-US" dirty="0">
                <a:cs typeface="Calibri Light"/>
              </a:rPr>
            </a:br>
            <a:r>
              <a:rPr lang="en-US" dirty="0">
                <a:cs typeface="Calibri Light"/>
              </a:rPr>
              <a:t>Ensemble learning Types</a:t>
            </a:r>
            <a:endParaRPr lang="en-US" dirty="0"/>
          </a:p>
          <a:p>
            <a:endParaRPr lang="en-US" dirty="0">
              <a:cs typeface="Calibri Light"/>
            </a:endParaRPr>
          </a:p>
        </p:txBody>
      </p:sp>
      <p:pic>
        <p:nvPicPr>
          <p:cNvPr id="4" name="Content Placeholder 3" descr="A diagram of a basic learning&#10;&#10;Description automatically generated">
            <a:extLst>
              <a:ext uri="{FF2B5EF4-FFF2-40B4-BE49-F238E27FC236}">
                <a16:creationId xmlns:a16="http://schemas.microsoft.com/office/drawing/2014/main" id="{120FDE13-05A7-4F35-4CA2-D69DE7523E03}"/>
              </a:ext>
            </a:extLst>
          </p:cNvPr>
          <p:cNvPicPr>
            <a:picLocks noGrp="1" noChangeAspect="1"/>
          </p:cNvPicPr>
          <p:nvPr>
            <p:ph idx="1"/>
          </p:nvPr>
        </p:nvPicPr>
        <p:blipFill>
          <a:blip r:embed="rId2"/>
          <a:stretch>
            <a:fillRect/>
          </a:stretch>
        </p:blipFill>
        <p:spPr>
          <a:xfrm>
            <a:off x="603923" y="1109529"/>
            <a:ext cx="5494082" cy="4929723"/>
          </a:xfrm>
        </p:spPr>
      </p:pic>
      <p:pic>
        <p:nvPicPr>
          <p:cNvPr id="5" name="Picture 4" descr="A table with text on it&#10;&#10;Description automatically generated">
            <a:extLst>
              <a:ext uri="{FF2B5EF4-FFF2-40B4-BE49-F238E27FC236}">
                <a16:creationId xmlns:a16="http://schemas.microsoft.com/office/drawing/2014/main" id="{B4BF88A9-1C90-20E2-12FF-DEB68299EE32}"/>
              </a:ext>
            </a:extLst>
          </p:cNvPr>
          <p:cNvPicPr>
            <a:picLocks noChangeAspect="1"/>
          </p:cNvPicPr>
          <p:nvPr/>
        </p:nvPicPr>
        <p:blipFill>
          <a:blip r:embed="rId3"/>
          <a:stretch>
            <a:fillRect/>
          </a:stretch>
        </p:blipFill>
        <p:spPr>
          <a:xfrm>
            <a:off x="6027144" y="1350312"/>
            <a:ext cx="6288796" cy="2504845"/>
          </a:xfrm>
          <a:prstGeom prst="rect">
            <a:avLst/>
          </a:prstGeom>
        </p:spPr>
      </p:pic>
    </p:spTree>
    <p:extLst>
      <p:ext uri="{BB962C8B-B14F-4D97-AF65-F5344CB8AC3E}">
        <p14:creationId xmlns:p14="http://schemas.microsoft.com/office/powerpoint/2010/main" val="25655599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white text with black text&#10;&#10;Description automatically generated">
            <a:extLst>
              <a:ext uri="{FF2B5EF4-FFF2-40B4-BE49-F238E27FC236}">
                <a16:creationId xmlns:a16="http://schemas.microsoft.com/office/drawing/2014/main" id="{2D70676F-0A31-5B11-4D01-F197AEFE784D}"/>
              </a:ext>
            </a:extLst>
          </p:cNvPr>
          <p:cNvPicPr>
            <a:picLocks noGrp="1" noChangeAspect="1"/>
          </p:cNvPicPr>
          <p:nvPr>
            <p:ph idx="1"/>
          </p:nvPr>
        </p:nvPicPr>
        <p:blipFill>
          <a:blip r:embed="rId2"/>
          <a:stretch>
            <a:fillRect/>
          </a:stretch>
        </p:blipFill>
        <p:spPr>
          <a:xfrm>
            <a:off x="831919" y="125064"/>
            <a:ext cx="10686137" cy="5958972"/>
          </a:xfrm>
        </p:spPr>
      </p:pic>
    </p:spTree>
    <p:extLst>
      <p:ext uri="{BB962C8B-B14F-4D97-AF65-F5344CB8AC3E}">
        <p14:creationId xmlns:p14="http://schemas.microsoft.com/office/powerpoint/2010/main" val="1546865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white text on a white background&#10;&#10;Description automatically generated">
            <a:extLst>
              <a:ext uri="{FF2B5EF4-FFF2-40B4-BE49-F238E27FC236}">
                <a16:creationId xmlns:a16="http://schemas.microsoft.com/office/drawing/2014/main" id="{7FEF4EF8-FFBC-0712-5713-496B08162A66}"/>
              </a:ext>
            </a:extLst>
          </p:cNvPr>
          <p:cNvPicPr>
            <a:picLocks noGrp="1" noChangeAspect="1"/>
          </p:cNvPicPr>
          <p:nvPr>
            <p:ph idx="1"/>
          </p:nvPr>
        </p:nvPicPr>
        <p:blipFill>
          <a:blip r:embed="rId2"/>
          <a:stretch>
            <a:fillRect/>
          </a:stretch>
        </p:blipFill>
        <p:spPr>
          <a:xfrm>
            <a:off x="1663158" y="436272"/>
            <a:ext cx="9609098" cy="3942653"/>
          </a:xfrm>
        </p:spPr>
      </p:pic>
    </p:spTree>
    <p:extLst>
      <p:ext uri="{BB962C8B-B14F-4D97-AF65-F5344CB8AC3E}">
        <p14:creationId xmlns:p14="http://schemas.microsoft.com/office/powerpoint/2010/main" val="42702504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1291E-D2F7-6A00-D798-97952D26573D}"/>
              </a:ext>
            </a:extLst>
          </p:cNvPr>
          <p:cNvSpPr>
            <a:spLocks noGrp="1"/>
          </p:cNvSpPr>
          <p:nvPr>
            <p:ph type="title"/>
          </p:nvPr>
        </p:nvSpPr>
        <p:spPr>
          <a:xfrm>
            <a:off x="838200" y="365125"/>
            <a:ext cx="10515600" cy="765539"/>
          </a:xfrm>
        </p:spPr>
        <p:txBody>
          <a:bodyPr/>
          <a:lstStyle/>
          <a:p>
            <a:r>
              <a:rPr lang="en-US" dirty="0">
                <a:cs typeface="Calibri Light"/>
              </a:rPr>
              <a:t>Voting</a:t>
            </a:r>
            <a:endParaRPr lang="en-US" dirty="0"/>
          </a:p>
        </p:txBody>
      </p:sp>
      <p:sp>
        <p:nvSpPr>
          <p:cNvPr id="3" name="Content Placeholder 2">
            <a:extLst>
              <a:ext uri="{FF2B5EF4-FFF2-40B4-BE49-F238E27FC236}">
                <a16:creationId xmlns:a16="http://schemas.microsoft.com/office/drawing/2014/main" id="{6510AAD8-402B-AA41-C01B-90ACBC178E38}"/>
              </a:ext>
            </a:extLst>
          </p:cNvPr>
          <p:cNvSpPr>
            <a:spLocks noGrp="1"/>
          </p:cNvSpPr>
          <p:nvPr>
            <p:ph idx="1"/>
          </p:nvPr>
        </p:nvSpPr>
        <p:spPr>
          <a:xfrm>
            <a:off x="838200" y="1036084"/>
            <a:ext cx="10515600" cy="5140879"/>
          </a:xfrm>
        </p:spPr>
        <p:txBody>
          <a:bodyPr vert="horz" lIns="91440" tIns="45720" rIns="91440" bIns="45720" rtlCol="0" anchor="t">
            <a:normAutofit/>
          </a:bodyPr>
          <a:lstStyle/>
          <a:p>
            <a:pPr algn="just"/>
            <a:r>
              <a:rPr lang="en-US" sz="2000" dirty="0">
                <a:latin typeface="Times New Roman"/>
                <a:cs typeface="Calibri"/>
              </a:rPr>
              <a:t>A Voting Classifier is a machine learning model that trains on an ensemble of numerous models and predicts an output (class) based on their highest probability of chosen class as the output. It simply aggregates the findings of each classifier passed into Voting Classifier and predicts the output class based on the highest majority of voting. The idea is instead of creating separate dedicated models and finding the accuracy for each them, we create a single model which trains by these models and predicts output based on their combined majority of voting for each output class</a:t>
            </a:r>
          </a:p>
          <a:p>
            <a:pPr marL="0" indent="0" algn="just">
              <a:buNone/>
            </a:pPr>
            <a:r>
              <a:rPr lang="en-US" sz="2000" dirty="0">
                <a:latin typeface="Times New Roman"/>
                <a:cs typeface="Calibri"/>
              </a:rPr>
              <a:t>Voting Classifier supports two types of </a:t>
            </a:r>
            <a:r>
              <a:rPr lang="en-US" sz="2000" err="1">
                <a:latin typeface="Times New Roman"/>
                <a:cs typeface="Calibri"/>
              </a:rPr>
              <a:t>votings</a:t>
            </a:r>
            <a:r>
              <a:rPr lang="en-US" sz="2000" dirty="0">
                <a:latin typeface="Times New Roman"/>
                <a:cs typeface="Calibri"/>
              </a:rPr>
              <a:t>.</a:t>
            </a:r>
          </a:p>
          <a:p>
            <a:pPr algn="just"/>
            <a:r>
              <a:rPr lang="en-US" sz="2000" dirty="0">
                <a:latin typeface="Times New Roman"/>
                <a:cs typeface="Calibri"/>
              </a:rPr>
              <a:t>Hard Voting: In hard voting, the predicted output class is a class with the highest majority of votes </a:t>
            </a:r>
            <a:r>
              <a:rPr lang="en-US" sz="2000" dirty="0" err="1">
                <a:latin typeface="Times New Roman"/>
                <a:cs typeface="Calibri"/>
              </a:rPr>
              <a:t>i.e</a:t>
            </a:r>
            <a:r>
              <a:rPr lang="en-US" sz="2000" dirty="0">
                <a:latin typeface="Times New Roman"/>
                <a:cs typeface="Calibri"/>
              </a:rPr>
              <a:t> the class which had the highest probability of being predicted by each of the classifiers. Suppose three classifiers predicted the output class(A, A, B), so here the majority predicted A as output. Hence A will be the final prediction.</a:t>
            </a:r>
          </a:p>
          <a:p>
            <a:pPr algn="just"/>
            <a:r>
              <a:rPr lang="en-US" sz="2000" dirty="0">
                <a:latin typeface="Times New Roman"/>
                <a:cs typeface="Calibri"/>
              </a:rPr>
              <a:t>Soft Voting: In soft voting, the output class is the prediction based on the average of probability given to that class. Suppose given some input to three models, the prediction probability for class A = (0.30, 0.47, 0.53) and B = (0.20, 0.32, 0.40). So the average for class A is 0.4333 and B is 0.3067, the winner is clearly class A because it had the highest probability averaged by each classifier.</a:t>
            </a:r>
          </a:p>
        </p:txBody>
      </p:sp>
    </p:spTree>
    <p:extLst>
      <p:ext uri="{BB962C8B-B14F-4D97-AF65-F5344CB8AC3E}">
        <p14:creationId xmlns:p14="http://schemas.microsoft.com/office/powerpoint/2010/main" val="3008907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68FAC-99CA-3545-8ABD-242C78BAFC2B}"/>
              </a:ext>
            </a:extLst>
          </p:cNvPr>
          <p:cNvSpPr>
            <a:spLocks noGrp="1"/>
          </p:cNvSpPr>
          <p:nvPr>
            <p:ph type="title"/>
          </p:nvPr>
        </p:nvSpPr>
        <p:spPr>
          <a:xfrm>
            <a:off x="838200" y="365125"/>
            <a:ext cx="10515600" cy="306503"/>
          </a:xfrm>
        </p:spPr>
        <p:txBody>
          <a:bodyPr>
            <a:normAutofit fontScale="90000"/>
          </a:bodyPr>
          <a:lstStyle/>
          <a:p>
            <a:br>
              <a:rPr lang="en-US" dirty="0">
                <a:cs typeface="Calibri Light"/>
              </a:rPr>
            </a:br>
            <a:r>
              <a:rPr lang="en-US" dirty="0">
                <a:cs typeface="Calibri Light"/>
              </a:rPr>
              <a:t>What is Ensemble Learning</a:t>
            </a:r>
            <a:endParaRPr lang="en-US" dirty="0"/>
          </a:p>
          <a:p>
            <a:endParaRPr lang="en-US" dirty="0">
              <a:cs typeface="Calibri Light"/>
            </a:endParaRPr>
          </a:p>
        </p:txBody>
      </p:sp>
      <p:sp>
        <p:nvSpPr>
          <p:cNvPr id="3" name="Content Placeholder 2">
            <a:extLst>
              <a:ext uri="{FF2B5EF4-FFF2-40B4-BE49-F238E27FC236}">
                <a16:creationId xmlns:a16="http://schemas.microsoft.com/office/drawing/2014/main" id="{540AD1A7-ABC3-CD03-C5A8-EEAA08F5F0B3}"/>
              </a:ext>
            </a:extLst>
          </p:cNvPr>
          <p:cNvSpPr>
            <a:spLocks noGrp="1"/>
          </p:cNvSpPr>
          <p:nvPr>
            <p:ph idx="1"/>
          </p:nvPr>
        </p:nvSpPr>
        <p:spPr>
          <a:xfrm>
            <a:off x="838200" y="1210517"/>
            <a:ext cx="10515600" cy="4966446"/>
          </a:xfrm>
        </p:spPr>
        <p:txBody>
          <a:bodyPr vert="horz" lIns="91440" tIns="45720" rIns="91440" bIns="45720" rtlCol="0" anchor="t">
            <a:normAutofit/>
          </a:bodyPr>
          <a:lstStyle/>
          <a:p>
            <a:r>
              <a:rPr lang="en-US" sz="2400" dirty="0">
                <a:solidFill>
                  <a:srgbClr val="242424"/>
                </a:solidFill>
                <a:ea typeface="+mn-lt"/>
                <a:cs typeface="+mn-lt"/>
              </a:rPr>
              <a:t>The general meaning of “ensemble” is “a group of items viewed as a whole rather than individually”. </a:t>
            </a:r>
            <a:endParaRPr lang="en-US" sz="2400">
              <a:solidFill>
                <a:srgbClr val="000000"/>
              </a:solidFill>
              <a:ea typeface="+mn-lt"/>
              <a:cs typeface="+mn-lt"/>
            </a:endParaRPr>
          </a:p>
          <a:p>
            <a:r>
              <a:rPr lang="en-US" sz="2400" dirty="0">
                <a:solidFill>
                  <a:srgbClr val="242424"/>
                </a:solidFill>
                <a:ea typeface="+mn-lt"/>
                <a:cs typeface="+mn-lt"/>
              </a:rPr>
              <a:t>The meaning is the same in Machine Learning(ML) also.</a:t>
            </a:r>
            <a:endParaRPr lang="en-US" sz="2400">
              <a:solidFill>
                <a:srgbClr val="000000"/>
              </a:solidFill>
              <a:ea typeface="+mn-lt"/>
              <a:cs typeface="+mn-lt"/>
            </a:endParaRPr>
          </a:p>
          <a:p>
            <a:r>
              <a:rPr lang="en-US" sz="2400" dirty="0">
                <a:solidFill>
                  <a:srgbClr val="242424"/>
                </a:solidFill>
                <a:ea typeface="+mn-lt"/>
                <a:cs typeface="+mn-lt"/>
              </a:rPr>
              <a:t> Ensemble learning is a part of ML which uses multiple learning algorithms to obtain better predictive performance than could be obtained from any of the basic or essential learning algorithms alone.</a:t>
            </a:r>
            <a:endParaRPr lang="en-US" sz="2400">
              <a:cs typeface="Calibri"/>
            </a:endParaRPr>
          </a:p>
        </p:txBody>
      </p:sp>
    </p:spTree>
    <p:extLst>
      <p:ext uri="{BB962C8B-B14F-4D97-AF65-F5344CB8AC3E}">
        <p14:creationId xmlns:p14="http://schemas.microsoft.com/office/powerpoint/2010/main" val="21403308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731876" y="269387"/>
            <a:ext cx="3928047" cy="2737315"/>
          </a:xfrm>
          <a:prstGeom prst="rect">
            <a:avLst/>
          </a:prstGeom>
        </p:spPr>
      </p:pic>
      <p:pic>
        <p:nvPicPr>
          <p:cNvPr id="2" name="Picture 1" descr="A diagram of a voting classifier&#10;&#10;Description automatically generated">
            <a:extLst>
              <a:ext uri="{FF2B5EF4-FFF2-40B4-BE49-F238E27FC236}">
                <a16:creationId xmlns:a16="http://schemas.microsoft.com/office/drawing/2014/main" id="{1594DE9A-6137-3089-F202-831AFA147AE2}"/>
              </a:ext>
            </a:extLst>
          </p:cNvPr>
          <p:cNvPicPr>
            <a:picLocks noChangeAspect="1"/>
          </p:cNvPicPr>
          <p:nvPr/>
        </p:nvPicPr>
        <p:blipFill>
          <a:blip r:embed="rId3"/>
          <a:stretch>
            <a:fillRect/>
          </a:stretch>
        </p:blipFill>
        <p:spPr>
          <a:xfrm>
            <a:off x="4819592" y="139317"/>
            <a:ext cx="6757585" cy="4229100"/>
          </a:xfrm>
          <a:prstGeom prst="rect">
            <a:avLst/>
          </a:prstGeom>
        </p:spPr>
      </p:pic>
    </p:spTree>
    <p:extLst>
      <p:ext uri="{BB962C8B-B14F-4D97-AF65-F5344CB8AC3E}">
        <p14:creationId xmlns:p14="http://schemas.microsoft.com/office/powerpoint/2010/main" val="8784967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Classifier:</a:t>
            </a:r>
            <a:br>
              <a:rPr lang="en-IN" dirty="0"/>
            </a:br>
            <a:endParaRPr lang="en-IN" dirty="0"/>
          </a:p>
        </p:txBody>
      </p:sp>
      <p:sp>
        <p:nvSpPr>
          <p:cNvPr id="3" name="Content Placeholder 2"/>
          <p:cNvSpPr>
            <a:spLocks noGrp="1"/>
          </p:cNvSpPr>
          <p:nvPr>
            <p:ph idx="1"/>
          </p:nvPr>
        </p:nvSpPr>
        <p:spPr>
          <a:xfrm>
            <a:off x="838200" y="1440035"/>
            <a:ext cx="10515600" cy="4736928"/>
          </a:xfrm>
        </p:spPr>
        <p:txBody>
          <a:bodyPr vert="horz" lIns="91440" tIns="45720" rIns="91440" bIns="45720" rtlCol="0" anchor="t">
            <a:normAutofit fontScale="85000" lnSpcReduction="20000"/>
          </a:bodyPr>
          <a:lstStyle/>
          <a:p>
            <a:r>
              <a:rPr lang="en-IN" dirty="0">
                <a:ea typeface="+mn-lt"/>
                <a:cs typeface="+mn-lt"/>
                <a:hlinkClick r:id="rId2"/>
              </a:rPr>
              <a:t>https://medium.com/ml-research-lab/ensemble-learning-the-heart-of-machine-learning-b4f59a5f9777</a:t>
            </a:r>
            <a:endParaRPr lang="en-IN">
              <a:ea typeface="+mn-lt"/>
              <a:cs typeface="+mn-lt"/>
            </a:endParaRPr>
          </a:p>
          <a:p>
            <a:r>
              <a:rPr lang="en-IN" dirty="0">
                <a:ea typeface="+mn-lt"/>
                <a:cs typeface="+mn-lt"/>
                <a:hlinkClick r:id="rId3"/>
              </a:rPr>
              <a:t>https://medium.com/@sumbatilinda/ensemble-learning-in-machine-learning-bagging-boosting-and-stacking-a00c6bae971f</a:t>
            </a:r>
            <a:endParaRPr lang="en-IN" dirty="0">
              <a:ea typeface="+mn-lt"/>
              <a:cs typeface="+mn-lt"/>
            </a:endParaRPr>
          </a:p>
          <a:p>
            <a:r>
              <a:rPr lang="en-IN" dirty="0">
                <a:ea typeface="+mn-lt"/>
                <a:cs typeface="+mn-lt"/>
                <a:hlinkClick r:id="rId4"/>
              </a:rPr>
              <a:t>https://mohitmishra786687.medium.com/ensemble-learning-a-beginners-guide-c8d6bf283e6d</a:t>
            </a:r>
            <a:endParaRPr lang="en-IN" dirty="0">
              <a:ea typeface="+mn-lt"/>
              <a:cs typeface="+mn-lt"/>
            </a:endParaRPr>
          </a:p>
          <a:p>
            <a:r>
              <a:rPr lang="en-IN" dirty="0">
                <a:ea typeface="+mn-lt"/>
                <a:cs typeface="+mn-lt"/>
                <a:hlinkClick r:id="rId5"/>
              </a:rPr>
              <a:t>https://medium.com/geekculture/everything-about-ensemble-learning-46cd96d5498e</a:t>
            </a:r>
            <a:endParaRPr lang="en-IN" dirty="0">
              <a:ea typeface="+mn-lt"/>
              <a:cs typeface="+mn-lt"/>
            </a:endParaRPr>
          </a:p>
          <a:p>
            <a:r>
              <a:rPr lang="en-IN" dirty="0">
                <a:ea typeface="+mn-lt"/>
                <a:cs typeface="+mn-lt"/>
                <a:hlinkClick r:id="rId6"/>
              </a:rPr>
              <a:t>https://medium.com/@mygreatlearning/everything-you-need-to-know-about-ensemble-learning-eed79a704a45</a:t>
            </a:r>
            <a:endParaRPr lang="en-IN" dirty="0">
              <a:ea typeface="+mn-lt"/>
              <a:cs typeface="+mn-lt"/>
            </a:endParaRPr>
          </a:p>
          <a:p>
            <a:r>
              <a:rPr lang="en-IN" dirty="0">
                <a:ea typeface="+mn-lt"/>
                <a:cs typeface="+mn-lt"/>
                <a:hlinkClick r:id="rId7"/>
              </a:rPr>
              <a:t>https://www.analyticsvidhya.com/blog/2018/06/comprehensive-guide-for-ensemble-models/</a:t>
            </a:r>
            <a:endParaRPr lang="en-IN" dirty="0">
              <a:ea typeface="+mn-lt"/>
              <a:cs typeface="+mn-lt"/>
            </a:endParaRPr>
          </a:p>
          <a:p>
            <a:r>
              <a:rPr lang="en-IN" dirty="0">
                <a:ea typeface="+mn-lt"/>
                <a:cs typeface="+mn-lt"/>
              </a:rPr>
              <a:t>https://www.kaggle.com/code/pavansanagapati/ensemble-learning-techniques-tutorial</a:t>
            </a:r>
            <a:endParaRPr lang="en-IN" dirty="0">
              <a:ea typeface="Calibri"/>
              <a:cs typeface="Calibri"/>
            </a:endParaRPr>
          </a:p>
        </p:txBody>
      </p:sp>
    </p:spTree>
    <p:extLst>
      <p:ext uri="{BB962C8B-B14F-4D97-AF65-F5344CB8AC3E}">
        <p14:creationId xmlns:p14="http://schemas.microsoft.com/office/powerpoint/2010/main" val="18295281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0E509-ECA2-225D-FDD0-D6C0CCB385C2}"/>
              </a:ext>
            </a:extLst>
          </p:cNvPr>
          <p:cNvSpPr>
            <a:spLocks noGrp="1"/>
          </p:cNvSpPr>
          <p:nvPr>
            <p:ph type="title"/>
          </p:nvPr>
        </p:nvSpPr>
        <p:spPr/>
        <p:txBody>
          <a:bodyPr/>
          <a:lstStyle/>
          <a:p>
            <a:r>
              <a:rPr lang="en-US" dirty="0">
                <a:latin typeface="Times New Roman"/>
                <a:cs typeface="Calibri Light"/>
              </a:rPr>
              <a:t>Types of Ensemble Models</a:t>
            </a:r>
            <a:endParaRPr lang="en-US" dirty="0">
              <a:latin typeface="Times New Roman"/>
              <a:cs typeface="Times New Roman"/>
            </a:endParaRPr>
          </a:p>
        </p:txBody>
      </p:sp>
      <p:pic>
        <p:nvPicPr>
          <p:cNvPr id="4" name="Content Placeholder 3" descr="A diagram of a type of assembly&#10;&#10;Description automatically generated">
            <a:extLst>
              <a:ext uri="{FF2B5EF4-FFF2-40B4-BE49-F238E27FC236}">
                <a16:creationId xmlns:a16="http://schemas.microsoft.com/office/drawing/2014/main" id="{E9479686-7F53-E8BD-BD0E-EDD1E427EA98}"/>
              </a:ext>
            </a:extLst>
          </p:cNvPr>
          <p:cNvPicPr>
            <a:picLocks noGrp="1" noChangeAspect="1"/>
          </p:cNvPicPr>
          <p:nvPr>
            <p:ph idx="1"/>
          </p:nvPr>
        </p:nvPicPr>
        <p:blipFill>
          <a:blip r:embed="rId2"/>
          <a:stretch>
            <a:fillRect/>
          </a:stretch>
        </p:blipFill>
        <p:spPr>
          <a:xfrm>
            <a:off x="840209" y="1834356"/>
            <a:ext cx="9015124" cy="4333875"/>
          </a:xfrm>
        </p:spPr>
      </p:pic>
    </p:spTree>
    <p:extLst>
      <p:ext uri="{BB962C8B-B14F-4D97-AF65-F5344CB8AC3E}">
        <p14:creationId xmlns:p14="http://schemas.microsoft.com/office/powerpoint/2010/main" val="30536003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03368"/>
          </a:xfrm>
        </p:spPr>
        <p:txBody>
          <a:bodyPr>
            <a:normAutofit fontScale="90000"/>
          </a:bodyPr>
          <a:lstStyle/>
          <a:p>
            <a:r>
              <a:rPr lang="en-US" dirty="0"/>
              <a:t>Bagging </a:t>
            </a:r>
            <a:br>
              <a:rPr lang="en-US" dirty="0"/>
            </a:br>
            <a:endParaRPr lang="en-IN" dirty="0"/>
          </a:p>
        </p:txBody>
      </p:sp>
      <p:sp>
        <p:nvSpPr>
          <p:cNvPr id="3" name="Content Placeholder 2"/>
          <p:cNvSpPr>
            <a:spLocks noGrp="1"/>
          </p:cNvSpPr>
          <p:nvPr>
            <p:ph idx="1"/>
          </p:nvPr>
        </p:nvSpPr>
        <p:spPr>
          <a:xfrm>
            <a:off x="838200" y="679939"/>
            <a:ext cx="10515600" cy="5497024"/>
          </a:xfrm>
        </p:spPr>
        <p:txBody>
          <a:bodyPr vert="horz" lIns="91440" tIns="45720" rIns="91440" bIns="45720" rtlCol="0" anchor="t">
            <a:normAutofit fontScale="85000" lnSpcReduction="20000"/>
          </a:bodyPr>
          <a:lstStyle/>
          <a:p>
            <a:pPr algn="just"/>
            <a:r>
              <a:rPr lang="en-IN" dirty="0">
                <a:latin typeface="Times New Roman"/>
                <a:ea typeface="Calibri"/>
                <a:cs typeface="Calibri"/>
              </a:rPr>
              <a:t>Bagging, short for </a:t>
            </a:r>
            <a:r>
              <a:rPr lang="en-IN" dirty="0">
                <a:solidFill>
                  <a:srgbClr val="FF0000"/>
                </a:solidFill>
                <a:latin typeface="Times New Roman"/>
                <a:ea typeface="Calibri"/>
                <a:cs typeface="Calibri"/>
              </a:rPr>
              <a:t>bootstrap aggregating,</a:t>
            </a:r>
            <a:r>
              <a:rPr lang="en-IN" dirty="0">
                <a:latin typeface="Times New Roman"/>
                <a:ea typeface="Calibri"/>
                <a:cs typeface="Calibri"/>
              </a:rPr>
              <a:t> is a type of ensemble learning that involves training multiple models on different subsets of the training data.</a:t>
            </a:r>
            <a:endParaRPr lang="en-US">
              <a:latin typeface="Times New Roman"/>
              <a:cs typeface="Times New Roman"/>
            </a:endParaRPr>
          </a:p>
          <a:p>
            <a:pPr algn="just"/>
            <a:r>
              <a:rPr lang="en-IN" dirty="0">
                <a:latin typeface="Times New Roman"/>
                <a:ea typeface="Calibri"/>
                <a:cs typeface="Calibri"/>
              </a:rPr>
              <a:t> The idea behind bagging is to reduce the variance of individual models by training them on different subsets of the data.</a:t>
            </a:r>
          </a:p>
          <a:p>
            <a:pPr algn="just"/>
            <a:r>
              <a:rPr lang="en-IN" dirty="0">
                <a:latin typeface="Times New Roman"/>
                <a:ea typeface="Calibri"/>
                <a:cs typeface="Calibri"/>
              </a:rPr>
              <a:t>The idea behind bagging is combining the results of multiple models (for instance, all decision trees) to get a generalized result. Here’s a question: If you create all the models on the same set of data and combine it, will it be useful? There is a high chance that these models will give the same result since they are getting the same input. So how can we solve this problem? One of the techniques is bootstrapping.</a:t>
            </a:r>
          </a:p>
          <a:p>
            <a:pPr algn="just"/>
            <a:r>
              <a:rPr lang="en-IN">
                <a:latin typeface="Times New Roman"/>
                <a:ea typeface="Calibri"/>
                <a:cs typeface="Calibri"/>
              </a:rPr>
              <a:t>Bootstrapping is a sampling technique in which we create subsets of observations from the original dataset, with replacement. The size of the subsets is the same as the size of the original set.</a:t>
            </a:r>
            <a:endParaRPr lang="en-IN" dirty="0">
              <a:latin typeface="Times New Roman"/>
              <a:ea typeface="Calibri"/>
              <a:cs typeface="Calibri"/>
            </a:endParaRPr>
          </a:p>
          <a:p>
            <a:pPr algn="just"/>
            <a:r>
              <a:rPr lang="en-IN" dirty="0">
                <a:latin typeface="Times New Roman"/>
                <a:ea typeface="Calibri"/>
                <a:cs typeface="Calibri"/>
              </a:rPr>
              <a:t>The Bagging (or Bootstrap Aggregating) technique uses these subsets (bags) to provide a fair idea of the distribution (complete set). The size of subsets created for bagging may be less than the original set.</a:t>
            </a:r>
          </a:p>
          <a:p>
            <a:br>
              <a:rPr lang="en-US" dirty="0"/>
            </a:br>
            <a:endParaRPr lang="en-US" dirty="0"/>
          </a:p>
          <a:p>
            <a:endParaRPr lang="en-IN" dirty="0">
              <a:ea typeface="Calibri"/>
              <a:cs typeface="Calibri"/>
            </a:endParaRPr>
          </a:p>
        </p:txBody>
      </p:sp>
    </p:spTree>
    <p:extLst>
      <p:ext uri="{BB962C8B-B14F-4D97-AF65-F5344CB8AC3E}">
        <p14:creationId xmlns:p14="http://schemas.microsoft.com/office/powerpoint/2010/main" val="6837873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diagram of a data flow&#10;&#10;Description automatically generated">
            <a:extLst>
              <a:ext uri="{FF2B5EF4-FFF2-40B4-BE49-F238E27FC236}">
                <a16:creationId xmlns:a16="http://schemas.microsoft.com/office/drawing/2014/main" id="{A3F10B7A-4EC9-535F-67B3-14F9870D8457}"/>
              </a:ext>
            </a:extLst>
          </p:cNvPr>
          <p:cNvPicPr>
            <a:picLocks noGrp="1" noChangeAspect="1"/>
          </p:cNvPicPr>
          <p:nvPr>
            <p:ph idx="1"/>
          </p:nvPr>
        </p:nvPicPr>
        <p:blipFill>
          <a:blip r:embed="rId2"/>
          <a:stretch>
            <a:fillRect/>
          </a:stretch>
        </p:blipFill>
        <p:spPr>
          <a:xfrm>
            <a:off x="1032650" y="581935"/>
            <a:ext cx="6762750" cy="2257425"/>
          </a:xfrm>
        </p:spPr>
      </p:pic>
      <p:sp>
        <p:nvSpPr>
          <p:cNvPr id="5" name="TextBox 4">
            <a:extLst>
              <a:ext uri="{FF2B5EF4-FFF2-40B4-BE49-F238E27FC236}">
                <a16:creationId xmlns:a16="http://schemas.microsoft.com/office/drawing/2014/main" id="{F78517E5-37DA-4D61-231F-FBC328C259A0}"/>
              </a:ext>
            </a:extLst>
          </p:cNvPr>
          <p:cNvSpPr txBox="1"/>
          <p:nvPr/>
        </p:nvSpPr>
        <p:spPr>
          <a:xfrm>
            <a:off x="598449" y="3200400"/>
            <a:ext cx="11013687"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
              <a:buChar char="•"/>
            </a:pPr>
            <a:r>
              <a:rPr lang="en-US" dirty="0"/>
              <a:t>Multiple subsets are created from the original dataset, selecting observations with replacement.</a:t>
            </a:r>
          </a:p>
          <a:p>
            <a:pPr>
              <a:buFont typeface=""/>
              <a:buChar char="•"/>
            </a:pPr>
            <a:endParaRPr lang="en-US" dirty="0"/>
          </a:p>
          <a:p>
            <a:pPr>
              <a:buFont typeface=""/>
              <a:buChar char="•"/>
            </a:pPr>
            <a:r>
              <a:rPr lang="en-US" dirty="0"/>
              <a:t>A base model (weak model) is created on each of these subsets.</a:t>
            </a:r>
            <a:endParaRPr lang="en-US" dirty="0">
              <a:ea typeface="Calibri" panose="020F0502020204030204"/>
              <a:cs typeface="Calibri" panose="020F0502020204030204"/>
            </a:endParaRPr>
          </a:p>
          <a:p>
            <a:pPr>
              <a:buFont typeface=""/>
              <a:buChar char="•"/>
            </a:pPr>
            <a:r>
              <a:rPr lang="en-US" dirty="0">
                <a:ea typeface="Calibri" panose="020F0502020204030204"/>
                <a:cs typeface="Calibri" panose="020F0502020204030204"/>
              </a:rPr>
              <a:t>Generally, all the models used in bagging are of same types</a:t>
            </a:r>
          </a:p>
          <a:p>
            <a:pPr>
              <a:buFont typeface=""/>
              <a:buChar char="•"/>
            </a:pPr>
            <a:endParaRPr lang="en-US" dirty="0"/>
          </a:p>
          <a:p>
            <a:pPr>
              <a:buFont typeface=""/>
              <a:buChar char="•"/>
            </a:pPr>
            <a:r>
              <a:rPr lang="en-US" dirty="0"/>
              <a:t>The models run in parallel and are independent of each other.</a:t>
            </a:r>
            <a:endParaRPr lang="en-US" dirty="0">
              <a:ea typeface="Calibri" panose="020F0502020204030204"/>
              <a:cs typeface="Calibri" panose="020F0502020204030204"/>
            </a:endParaRPr>
          </a:p>
        </p:txBody>
      </p:sp>
    </p:spTree>
    <p:extLst>
      <p:ext uri="{BB962C8B-B14F-4D97-AF65-F5344CB8AC3E}">
        <p14:creationId xmlns:p14="http://schemas.microsoft.com/office/powerpoint/2010/main" val="35089607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diagram of a data processing process&#10;&#10;Description automatically generated">
            <a:extLst>
              <a:ext uri="{FF2B5EF4-FFF2-40B4-BE49-F238E27FC236}">
                <a16:creationId xmlns:a16="http://schemas.microsoft.com/office/drawing/2014/main" id="{44601D56-852E-76A1-8906-804A95A9CE90}"/>
              </a:ext>
            </a:extLst>
          </p:cNvPr>
          <p:cNvPicPr>
            <a:picLocks noGrp="1" noChangeAspect="1"/>
          </p:cNvPicPr>
          <p:nvPr>
            <p:ph idx="1"/>
          </p:nvPr>
        </p:nvPicPr>
        <p:blipFill>
          <a:blip r:embed="rId2"/>
          <a:stretch>
            <a:fillRect/>
          </a:stretch>
        </p:blipFill>
        <p:spPr>
          <a:xfrm>
            <a:off x="-75037" y="614692"/>
            <a:ext cx="9916685" cy="5165570"/>
          </a:xfrm>
        </p:spPr>
      </p:pic>
      <p:pic>
        <p:nvPicPr>
          <p:cNvPr id="5" name="Picture 4" descr="A purple and white diagram&#10;&#10;Description automatically generated">
            <a:extLst>
              <a:ext uri="{FF2B5EF4-FFF2-40B4-BE49-F238E27FC236}">
                <a16:creationId xmlns:a16="http://schemas.microsoft.com/office/drawing/2014/main" id="{891158F4-0F72-742D-C847-3D49A60D0EA3}"/>
              </a:ext>
            </a:extLst>
          </p:cNvPr>
          <p:cNvPicPr>
            <a:picLocks noChangeAspect="1"/>
          </p:cNvPicPr>
          <p:nvPr/>
        </p:nvPicPr>
        <p:blipFill>
          <a:blip r:embed="rId3"/>
          <a:stretch>
            <a:fillRect/>
          </a:stretch>
        </p:blipFill>
        <p:spPr>
          <a:xfrm>
            <a:off x="8413595" y="945172"/>
            <a:ext cx="3691052" cy="2598021"/>
          </a:xfrm>
          <a:prstGeom prst="rect">
            <a:avLst/>
          </a:prstGeom>
        </p:spPr>
      </p:pic>
      <p:sp>
        <p:nvSpPr>
          <p:cNvPr id="6" name="TextBox 5">
            <a:extLst>
              <a:ext uri="{FF2B5EF4-FFF2-40B4-BE49-F238E27FC236}">
                <a16:creationId xmlns:a16="http://schemas.microsoft.com/office/drawing/2014/main" id="{727A5C04-FAAC-BEE7-3364-1C8166D414C7}"/>
              </a:ext>
            </a:extLst>
          </p:cNvPr>
          <p:cNvSpPr txBox="1"/>
          <p:nvPr/>
        </p:nvSpPr>
        <p:spPr>
          <a:xfrm>
            <a:off x="1100254" y="5532863"/>
            <a:ext cx="901576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
              <a:buChar char="•"/>
            </a:pPr>
            <a:r>
              <a:rPr lang="en-US" b="1">
                <a:solidFill>
                  <a:srgbClr val="242424"/>
                </a:solidFill>
                <a:latin typeface="source-serif-pro"/>
              </a:rPr>
              <a:t>Algorithms : Random Forest, Bagged Decision Trees, Extra Trees</a:t>
            </a:r>
          </a:p>
        </p:txBody>
      </p:sp>
    </p:spTree>
    <p:extLst>
      <p:ext uri="{BB962C8B-B14F-4D97-AF65-F5344CB8AC3E}">
        <p14:creationId xmlns:p14="http://schemas.microsoft.com/office/powerpoint/2010/main" val="18444305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60C7A-7335-20BF-9A9B-040D3CDAA03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AECDA4E-644F-1944-5059-76FE7D6AAAC1}"/>
              </a:ext>
            </a:extLst>
          </p:cNvPr>
          <p:cNvSpPr>
            <a:spLocks noGrp="1"/>
          </p:cNvSpPr>
          <p:nvPr>
            <p:ph idx="1"/>
          </p:nvPr>
        </p:nvSpPr>
        <p:spPr/>
        <p:txBody>
          <a:bodyPr vert="horz" lIns="91440" tIns="45720" rIns="91440" bIns="45720" rtlCol="0" anchor="t">
            <a:normAutofit fontScale="92500" lnSpcReduction="10000"/>
          </a:bodyPr>
          <a:lstStyle/>
          <a:p>
            <a:r>
              <a:rPr lang="en-US" dirty="0">
                <a:ea typeface="Calibri"/>
                <a:cs typeface="Calibri"/>
              </a:rPr>
              <a:t>How the results get improved.</a:t>
            </a:r>
          </a:p>
          <a:p>
            <a:r>
              <a:rPr lang="en-US" dirty="0">
                <a:ea typeface="Calibri"/>
                <a:cs typeface="Calibri"/>
              </a:rPr>
              <a:t>In bagging we use those models having </a:t>
            </a:r>
            <a:r>
              <a:rPr lang="en-US" dirty="0">
                <a:solidFill>
                  <a:srgbClr val="FF0000"/>
                </a:solidFill>
                <a:ea typeface="Calibri"/>
                <a:cs typeface="Calibri"/>
              </a:rPr>
              <a:t>low bias high variance</a:t>
            </a:r>
            <a:r>
              <a:rPr lang="en-US" dirty="0">
                <a:ea typeface="Calibri"/>
                <a:cs typeface="Calibri"/>
              </a:rPr>
              <a:t>. Example decision </a:t>
            </a:r>
            <a:r>
              <a:rPr lang="en-US" dirty="0" err="1">
                <a:ea typeface="Calibri"/>
                <a:cs typeface="Calibri"/>
              </a:rPr>
              <a:t>tree,SVM,KNN.All</a:t>
            </a:r>
            <a:r>
              <a:rPr lang="en-US" dirty="0">
                <a:ea typeface="Calibri"/>
                <a:cs typeface="Calibri"/>
              </a:rPr>
              <a:t> suffer from overfitting.</a:t>
            </a:r>
          </a:p>
          <a:p>
            <a:r>
              <a:rPr lang="en-US" dirty="0">
                <a:ea typeface="Calibri"/>
                <a:cs typeface="Calibri"/>
              </a:rPr>
              <a:t>In Overfitting when new datapoints come then model will start performing differently</a:t>
            </a:r>
          </a:p>
          <a:p>
            <a:r>
              <a:rPr lang="en-US" dirty="0">
                <a:ea typeface="Calibri"/>
                <a:cs typeface="Calibri"/>
              </a:rPr>
              <a:t>Bu in bagging We are creating subset of data and giving to models(lets say 10 dT) .</a:t>
            </a:r>
          </a:p>
          <a:p>
            <a:r>
              <a:rPr lang="en-US" dirty="0">
                <a:ea typeface="Calibri"/>
                <a:cs typeface="Calibri"/>
              </a:rPr>
              <a:t>Now when new datapoints will come it will get divided between 10 Decision trees so </a:t>
            </a:r>
            <a:r>
              <a:rPr lang="en-US" dirty="0" err="1">
                <a:ea typeface="Calibri"/>
                <a:cs typeface="Calibri"/>
              </a:rPr>
              <a:t>behaviour</a:t>
            </a:r>
            <a:r>
              <a:rPr lang="en-US" dirty="0">
                <a:ea typeface="Calibri"/>
                <a:cs typeface="Calibri"/>
              </a:rPr>
              <a:t> of model will not change.</a:t>
            </a:r>
          </a:p>
          <a:p>
            <a:r>
              <a:rPr lang="en-US" dirty="0">
                <a:ea typeface="Calibri"/>
                <a:cs typeface="Calibri"/>
              </a:rPr>
              <a:t>So overfitting problem get resolved and already it had low bias that means already it was accurate.</a:t>
            </a:r>
          </a:p>
        </p:txBody>
      </p:sp>
    </p:spTree>
    <p:extLst>
      <p:ext uri="{BB962C8B-B14F-4D97-AF65-F5344CB8AC3E}">
        <p14:creationId xmlns:p14="http://schemas.microsoft.com/office/powerpoint/2010/main" val="42011473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0711A-25F7-9899-103A-D386B200EA45}"/>
              </a:ext>
            </a:extLst>
          </p:cNvPr>
          <p:cNvSpPr>
            <a:spLocks noGrp="1"/>
          </p:cNvSpPr>
          <p:nvPr>
            <p:ph type="title"/>
          </p:nvPr>
        </p:nvSpPr>
        <p:spPr/>
        <p:txBody>
          <a:bodyPr/>
          <a:lstStyle/>
          <a:p>
            <a:r>
              <a:rPr lang="en-US" dirty="0">
                <a:ea typeface="Calibri Light"/>
                <a:cs typeface="Calibri Light"/>
              </a:rPr>
              <a:t>           Bagging Classifiers</a:t>
            </a:r>
            <a:endParaRPr lang="en-US" dirty="0"/>
          </a:p>
        </p:txBody>
      </p:sp>
      <p:sp>
        <p:nvSpPr>
          <p:cNvPr id="3" name="Content Placeholder 2">
            <a:extLst>
              <a:ext uri="{FF2B5EF4-FFF2-40B4-BE49-F238E27FC236}">
                <a16:creationId xmlns:a16="http://schemas.microsoft.com/office/drawing/2014/main" id="{F13B124C-F5C4-237C-C5A0-13FA68757065}"/>
              </a:ext>
            </a:extLst>
          </p:cNvPr>
          <p:cNvSpPr>
            <a:spLocks noGrp="1"/>
          </p:cNvSpPr>
          <p:nvPr>
            <p:ph idx="1"/>
          </p:nvPr>
        </p:nvSpPr>
        <p:spPr/>
        <p:txBody>
          <a:bodyPr vert="horz" lIns="91440" tIns="45720" rIns="91440" bIns="45720" rtlCol="0" anchor="t">
            <a:normAutofit/>
          </a:bodyPr>
          <a:lstStyle/>
          <a:p>
            <a:r>
              <a:rPr lang="en-US" dirty="0">
                <a:ea typeface="Calibri"/>
                <a:cs typeface="Calibri"/>
              </a:rPr>
              <a:t>What happen when we applied bagging</a:t>
            </a:r>
          </a:p>
          <a:p>
            <a:endParaRPr lang="en-US" dirty="0">
              <a:ea typeface="Calibri"/>
              <a:cs typeface="Calibri"/>
            </a:endParaRPr>
          </a:p>
        </p:txBody>
      </p:sp>
      <p:pic>
        <p:nvPicPr>
          <p:cNvPr id="4" name="Picture 3">
            <a:extLst>
              <a:ext uri="{FF2B5EF4-FFF2-40B4-BE49-F238E27FC236}">
                <a16:creationId xmlns:a16="http://schemas.microsoft.com/office/drawing/2014/main" id="{3A152EAB-17AE-63EE-DF79-519CF4A5DE4F}"/>
              </a:ext>
            </a:extLst>
          </p:cNvPr>
          <p:cNvPicPr>
            <a:picLocks noChangeAspect="1"/>
          </p:cNvPicPr>
          <p:nvPr/>
        </p:nvPicPr>
        <p:blipFill>
          <a:blip r:embed="rId2"/>
          <a:stretch>
            <a:fillRect/>
          </a:stretch>
        </p:blipFill>
        <p:spPr>
          <a:xfrm>
            <a:off x="1461971" y="2646324"/>
            <a:ext cx="6610350" cy="3219450"/>
          </a:xfrm>
          <a:prstGeom prst="rect">
            <a:avLst/>
          </a:prstGeom>
        </p:spPr>
      </p:pic>
    </p:spTree>
    <p:extLst>
      <p:ext uri="{BB962C8B-B14F-4D97-AF65-F5344CB8AC3E}">
        <p14:creationId xmlns:p14="http://schemas.microsoft.com/office/powerpoint/2010/main" val="17411813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2E0434-94BF-1A25-38E9-B75D79C8030E}"/>
              </a:ext>
            </a:extLst>
          </p:cNvPr>
          <p:cNvSpPr>
            <a:spLocks noGrp="1"/>
          </p:cNvSpPr>
          <p:nvPr>
            <p:ph idx="1"/>
          </p:nvPr>
        </p:nvSpPr>
        <p:spPr>
          <a:xfrm>
            <a:off x="838200" y="413138"/>
            <a:ext cx="10515600" cy="5763825"/>
          </a:xfrm>
        </p:spPr>
        <p:txBody>
          <a:bodyPr vert="horz" lIns="91440" tIns="45720" rIns="91440" bIns="45720" rtlCol="0" anchor="t">
            <a:normAutofit/>
          </a:bodyPr>
          <a:lstStyle/>
          <a:p>
            <a:r>
              <a:rPr lang="en-US" dirty="0">
                <a:ea typeface="Calibri"/>
                <a:cs typeface="Calibri"/>
              </a:rPr>
              <a:t>Overfitting occurred in DT</a:t>
            </a:r>
          </a:p>
          <a:p>
            <a:endParaRPr lang="en-US" dirty="0">
              <a:ea typeface="Calibri"/>
              <a:cs typeface="Calibri"/>
            </a:endParaRPr>
          </a:p>
        </p:txBody>
      </p:sp>
      <p:pic>
        <p:nvPicPr>
          <p:cNvPr id="4" name="Picture 3" descr="A screen shot of a graph&#10;&#10;Description automatically generated">
            <a:extLst>
              <a:ext uri="{FF2B5EF4-FFF2-40B4-BE49-F238E27FC236}">
                <a16:creationId xmlns:a16="http://schemas.microsoft.com/office/drawing/2014/main" id="{58921923-719B-0BAC-DDD2-D6A3781D67E7}"/>
              </a:ext>
            </a:extLst>
          </p:cNvPr>
          <p:cNvPicPr>
            <a:picLocks noChangeAspect="1"/>
          </p:cNvPicPr>
          <p:nvPr/>
        </p:nvPicPr>
        <p:blipFill>
          <a:blip r:embed="rId2"/>
          <a:stretch>
            <a:fillRect/>
          </a:stretch>
        </p:blipFill>
        <p:spPr>
          <a:xfrm>
            <a:off x="1057740" y="980378"/>
            <a:ext cx="8422423" cy="5715000"/>
          </a:xfrm>
          <a:prstGeom prst="rect">
            <a:avLst/>
          </a:prstGeom>
        </p:spPr>
      </p:pic>
    </p:spTree>
    <p:extLst>
      <p:ext uri="{BB962C8B-B14F-4D97-AF65-F5344CB8AC3E}">
        <p14:creationId xmlns:p14="http://schemas.microsoft.com/office/powerpoint/2010/main" val="16061594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screen shot of a graph&#10;&#10;Description automatically generated">
            <a:extLst>
              <a:ext uri="{FF2B5EF4-FFF2-40B4-BE49-F238E27FC236}">
                <a16:creationId xmlns:a16="http://schemas.microsoft.com/office/drawing/2014/main" id="{8016297E-CCCF-3723-E686-85B5E636CB18}"/>
              </a:ext>
            </a:extLst>
          </p:cNvPr>
          <p:cNvPicPr>
            <a:picLocks noGrp="1" noChangeAspect="1"/>
          </p:cNvPicPr>
          <p:nvPr>
            <p:ph idx="1"/>
          </p:nvPr>
        </p:nvPicPr>
        <p:blipFill>
          <a:blip r:embed="rId2"/>
          <a:stretch>
            <a:fillRect/>
          </a:stretch>
        </p:blipFill>
        <p:spPr>
          <a:xfrm>
            <a:off x="2016438" y="87894"/>
            <a:ext cx="6653710" cy="5643020"/>
          </a:xfrm>
        </p:spPr>
      </p:pic>
    </p:spTree>
    <p:extLst>
      <p:ext uri="{BB962C8B-B14F-4D97-AF65-F5344CB8AC3E}">
        <p14:creationId xmlns:p14="http://schemas.microsoft.com/office/powerpoint/2010/main" val="1194240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E189C-2A27-F823-D010-B7037883D362}"/>
              </a:ext>
            </a:extLst>
          </p:cNvPr>
          <p:cNvSpPr>
            <a:spLocks noGrp="1"/>
          </p:cNvSpPr>
          <p:nvPr>
            <p:ph type="title"/>
          </p:nvPr>
        </p:nvSpPr>
        <p:spPr/>
        <p:txBody>
          <a:bodyPr/>
          <a:lstStyle/>
          <a:p>
            <a:r>
              <a:rPr lang="en-US" dirty="0">
                <a:cs typeface="Calibri Light"/>
              </a:rPr>
              <a:t>Let’s understand ensemble learning with an example</a:t>
            </a:r>
            <a:endParaRPr lang="en-US" dirty="0"/>
          </a:p>
        </p:txBody>
      </p:sp>
      <p:pic>
        <p:nvPicPr>
          <p:cNvPr id="4" name="Content Placeholder 3" descr="A fast food restaurant with a person talking on the phone&#10;&#10;Description automatically generated">
            <a:extLst>
              <a:ext uri="{FF2B5EF4-FFF2-40B4-BE49-F238E27FC236}">
                <a16:creationId xmlns:a16="http://schemas.microsoft.com/office/drawing/2014/main" id="{569AE70B-EB53-AE5B-00B5-90EFF4142412}"/>
              </a:ext>
            </a:extLst>
          </p:cNvPr>
          <p:cNvPicPr>
            <a:picLocks noGrp="1" noChangeAspect="1"/>
          </p:cNvPicPr>
          <p:nvPr>
            <p:ph idx="1"/>
          </p:nvPr>
        </p:nvPicPr>
        <p:blipFill>
          <a:blip r:embed="rId2"/>
          <a:stretch>
            <a:fillRect/>
          </a:stretch>
        </p:blipFill>
        <p:spPr>
          <a:xfrm>
            <a:off x="1414653" y="1788902"/>
            <a:ext cx="4900861" cy="4351338"/>
          </a:xfrm>
        </p:spPr>
      </p:pic>
      <p:sp>
        <p:nvSpPr>
          <p:cNvPr id="5" name="TextBox 4">
            <a:extLst>
              <a:ext uri="{FF2B5EF4-FFF2-40B4-BE49-F238E27FC236}">
                <a16:creationId xmlns:a16="http://schemas.microsoft.com/office/drawing/2014/main" id="{1AF3AA76-0151-0799-725F-ECADBB899BDE}"/>
              </a:ext>
            </a:extLst>
          </p:cNvPr>
          <p:cNvSpPr txBox="1"/>
          <p:nvPr/>
        </p:nvSpPr>
        <p:spPr>
          <a:xfrm>
            <a:off x="6854328" y="1896737"/>
            <a:ext cx="4992477"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Ensemble models also work in the same way. </a:t>
            </a:r>
          </a:p>
          <a:p>
            <a:endParaRPr lang="en-US" dirty="0"/>
          </a:p>
          <a:p>
            <a:r>
              <a:rPr lang="en-US" dirty="0"/>
              <a:t>They combine the decisions from multiple models to improve the performance.</a:t>
            </a:r>
          </a:p>
          <a:p>
            <a:endParaRPr lang="en-US" dirty="0">
              <a:cs typeface="Calibri"/>
            </a:endParaRPr>
          </a:p>
        </p:txBody>
      </p:sp>
      <p:sp>
        <p:nvSpPr>
          <p:cNvPr id="6" name="TextBox 5">
            <a:extLst>
              <a:ext uri="{FF2B5EF4-FFF2-40B4-BE49-F238E27FC236}">
                <a16:creationId xmlns:a16="http://schemas.microsoft.com/office/drawing/2014/main" id="{F3C0EA38-F75F-7277-2C7B-A45ECBA629BB}"/>
              </a:ext>
            </a:extLst>
          </p:cNvPr>
          <p:cNvSpPr txBox="1"/>
          <p:nvPr/>
        </p:nvSpPr>
        <p:spPr>
          <a:xfrm>
            <a:off x="6413654" y="3090231"/>
            <a:ext cx="5699392"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a:p>
            <a:pPr algn="just"/>
            <a:r>
              <a:rPr lang="en-US" dirty="0">
                <a:solidFill>
                  <a:srgbClr val="FF0000"/>
                </a:solidFill>
              </a:rPr>
              <a:t>Ensemble learning is a machine learning technique that combines multiple models to create a more accurate and robust model than any of the individual models could be on its own. This is done by training multiple models on the same data and then combining their predictions to make a final prediction.</a:t>
            </a:r>
            <a:endParaRPr lang="en-US">
              <a:solidFill>
                <a:srgbClr val="FF0000"/>
              </a:solidFill>
              <a:cs typeface="Calibri" panose="020F0502020204030204"/>
            </a:endParaRPr>
          </a:p>
        </p:txBody>
      </p:sp>
    </p:spTree>
    <p:extLst>
      <p:ext uri="{BB962C8B-B14F-4D97-AF65-F5344CB8AC3E}">
        <p14:creationId xmlns:p14="http://schemas.microsoft.com/office/powerpoint/2010/main" val="24878823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BE1BF-1F74-A576-1586-718856F9D03A}"/>
              </a:ext>
            </a:extLst>
          </p:cNvPr>
          <p:cNvSpPr>
            <a:spLocks noGrp="1"/>
          </p:cNvSpPr>
          <p:nvPr>
            <p:ph type="title"/>
          </p:nvPr>
        </p:nvSpPr>
        <p:spPr>
          <a:xfrm>
            <a:off x="838200" y="365125"/>
            <a:ext cx="10515600" cy="452051"/>
          </a:xfrm>
        </p:spPr>
        <p:txBody>
          <a:bodyPr>
            <a:normAutofit fontScale="90000"/>
          </a:bodyPr>
          <a:lstStyle/>
          <a:p>
            <a:r>
              <a:rPr lang="en-US" dirty="0">
                <a:ea typeface="Calibri Light"/>
                <a:cs typeface="Calibri Light"/>
              </a:rPr>
              <a:t>Bagging Regressors</a:t>
            </a:r>
            <a:endParaRPr lang="en-US" dirty="0"/>
          </a:p>
        </p:txBody>
      </p:sp>
      <p:sp>
        <p:nvSpPr>
          <p:cNvPr id="3" name="Content Placeholder 2">
            <a:extLst>
              <a:ext uri="{FF2B5EF4-FFF2-40B4-BE49-F238E27FC236}">
                <a16:creationId xmlns:a16="http://schemas.microsoft.com/office/drawing/2014/main" id="{DA1175C4-6CA8-C686-6A2B-15D671B76451}"/>
              </a:ext>
            </a:extLst>
          </p:cNvPr>
          <p:cNvSpPr>
            <a:spLocks noGrp="1"/>
          </p:cNvSpPr>
          <p:nvPr>
            <p:ph idx="1"/>
          </p:nvPr>
        </p:nvSpPr>
        <p:spPr>
          <a:xfrm>
            <a:off x="224883" y="822016"/>
            <a:ext cx="11128917" cy="5354947"/>
          </a:xfrm>
        </p:spPr>
        <p:txBody>
          <a:bodyPr vert="horz" lIns="91440" tIns="45720" rIns="91440" bIns="45720" rtlCol="0" anchor="t">
            <a:noAutofit/>
          </a:bodyPr>
          <a:lstStyle/>
          <a:p>
            <a:pPr algn="just"/>
            <a:r>
              <a:rPr lang="en-US" sz="2400" dirty="0">
                <a:latin typeface="Times New Roman"/>
                <a:ea typeface="Calibri"/>
                <a:cs typeface="Calibri"/>
              </a:rPr>
              <a:t>Bagging Regressor creates an ensemble of multiple base regression models and combines their predictions to produce a final prediction. In Bagging Regressor, the base model is typically a regression algorithm, such as Decision Tree Regressor.</a:t>
            </a:r>
            <a:endParaRPr lang="en-US"/>
          </a:p>
          <a:p>
            <a:pPr marL="0" indent="0" algn="just">
              <a:buNone/>
            </a:pPr>
            <a:r>
              <a:rPr lang="en-US" sz="2400" b="1">
                <a:solidFill>
                  <a:srgbClr val="080808"/>
                </a:solidFill>
                <a:latin typeface="Times New Roman"/>
                <a:ea typeface="Calibri"/>
                <a:cs typeface="Hind Siliguri"/>
              </a:rPr>
              <a:t>How does Bagging Regressor work?</a:t>
            </a:r>
            <a:endParaRPr lang="en-US" sz="2400" dirty="0">
              <a:latin typeface="Times New Roman"/>
              <a:ea typeface="Calibri"/>
              <a:cs typeface="Calibri"/>
            </a:endParaRPr>
          </a:p>
          <a:p>
            <a:pPr algn="just"/>
            <a:r>
              <a:rPr lang="en-US" sz="2400" b="1" dirty="0">
                <a:solidFill>
                  <a:srgbClr val="363636"/>
                </a:solidFill>
                <a:latin typeface="Times New Roman"/>
                <a:ea typeface="Calibri"/>
                <a:cs typeface="Hind Siliguri"/>
              </a:rPr>
              <a:t>Bootstrap Sampling</a:t>
            </a:r>
            <a:r>
              <a:rPr lang="en-US" sz="2400" dirty="0">
                <a:solidFill>
                  <a:srgbClr val="080808"/>
                </a:solidFill>
                <a:latin typeface="Times New Roman"/>
                <a:ea typeface="Calibri"/>
                <a:cs typeface="Hind Siliguri"/>
              </a:rPr>
              <a:t>: The Bagging Regressor generates multiple subsets of the training data by randomly selecting samples with replacements. Each subset is called a bootstrap sample;</a:t>
            </a:r>
            <a:endParaRPr lang="en-US" sz="2400">
              <a:latin typeface="Times New Roman"/>
              <a:cs typeface="Times New Roman"/>
            </a:endParaRPr>
          </a:p>
          <a:p>
            <a:pPr algn="just"/>
            <a:r>
              <a:rPr lang="en-US" sz="2400" b="1" dirty="0">
                <a:solidFill>
                  <a:srgbClr val="363636"/>
                </a:solidFill>
                <a:latin typeface="Times New Roman"/>
                <a:ea typeface="Calibri"/>
                <a:cs typeface="Hind Siliguri"/>
              </a:rPr>
              <a:t>Base Model Training</a:t>
            </a:r>
            <a:r>
              <a:rPr lang="en-US" sz="2400" dirty="0">
                <a:solidFill>
                  <a:srgbClr val="080808"/>
                </a:solidFill>
                <a:latin typeface="Times New Roman"/>
                <a:ea typeface="Calibri"/>
                <a:cs typeface="Hind Siliguri"/>
              </a:rPr>
              <a:t>: A separate base regression model (e.g., Decision Tree Regressor) is trained on each bootstrap sample. This creates multiple base models, each with its own variation due to the different subsets of data they were trained on;</a:t>
            </a:r>
            <a:endParaRPr lang="en-US" sz="2400">
              <a:latin typeface="Times New Roman"/>
              <a:cs typeface="Times New Roman"/>
            </a:endParaRPr>
          </a:p>
          <a:p>
            <a:pPr algn="just"/>
            <a:r>
              <a:rPr lang="en-US" sz="2400" b="1" dirty="0">
                <a:solidFill>
                  <a:srgbClr val="363636"/>
                </a:solidFill>
                <a:latin typeface="Times New Roman"/>
                <a:ea typeface="Calibri"/>
                <a:cs typeface="Hind Siliguri"/>
              </a:rPr>
              <a:t>Aggregation of Predictions</a:t>
            </a:r>
            <a:r>
              <a:rPr lang="en-US" sz="2400" dirty="0">
                <a:solidFill>
                  <a:srgbClr val="080808"/>
                </a:solidFill>
                <a:latin typeface="Times New Roman"/>
                <a:ea typeface="Calibri"/>
                <a:cs typeface="Hind Siliguri"/>
              </a:rPr>
              <a:t>: The Bagging Regressor aggregates the predictions from all base models to make predictions. In the case of regression tasks, the predictions are typically </a:t>
            </a:r>
            <a:r>
              <a:rPr lang="en-US" sz="2400" b="1" dirty="0">
                <a:solidFill>
                  <a:srgbClr val="363636"/>
                </a:solidFill>
                <a:latin typeface="Times New Roman"/>
                <a:ea typeface="Calibri"/>
                <a:cs typeface="Hind Siliguri"/>
              </a:rPr>
              <a:t>averaged across the base models</a:t>
            </a:r>
            <a:r>
              <a:rPr lang="en-US" sz="2400" dirty="0">
                <a:solidFill>
                  <a:srgbClr val="080808"/>
                </a:solidFill>
                <a:latin typeface="Times New Roman"/>
                <a:ea typeface="Calibri"/>
                <a:cs typeface="Hind Siliguri"/>
              </a:rPr>
              <a:t> to form the final prediction. This ensemble approach helps to reduce overfitting and improve the overall model performance.</a:t>
            </a:r>
            <a:endParaRPr lang="en-US" sz="2400">
              <a:latin typeface="Times New Roman"/>
              <a:cs typeface="Times New Roman"/>
            </a:endParaRPr>
          </a:p>
          <a:p>
            <a:pPr algn="just"/>
            <a:endParaRPr lang="en-US" sz="2400" dirty="0">
              <a:latin typeface="Times New Roman"/>
              <a:ea typeface="Calibri"/>
              <a:cs typeface="Calibri"/>
            </a:endParaRPr>
          </a:p>
        </p:txBody>
      </p:sp>
    </p:spTree>
    <p:extLst>
      <p:ext uri="{BB962C8B-B14F-4D97-AF65-F5344CB8AC3E}">
        <p14:creationId xmlns:p14="http://schemas.microsoft.com/office/powerpoint/2010/main" val="10964000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869E6-07D4-7C5E-D109-1BCDF53FC56C}"/>
              </a:ext>
            </a:extLst>
          </p:cNvPr>
          <p:cNvSpPr>
            <a:spLocks noGrp="1"/>
          </p:cNvSpPr>
          <p:nvPr>
            <p:ph type="title"/>
          </p:nvPr>
        </p:nvSpPr>
        <p:spPr/>
        <p:txBody>
          <a:bodyPr/>
          <a:lstStyle/>
          <a:p>
            <a:r>
              <a:rPr lang="en-US" dirty="0">
                <a:ea typeface="Calibri Light"/>
                <a:cs typeface="Calibri Light"/>
              </a:rPr>
              <a:t>Random Forest</a:t>
            </a:r>
            <a:endParaRPr lang="en-US" dirty="0"/>
          </a:p>
        </p:txBody>
      </p:sp>
      <p:sp>
        <p:nvSpPr>
          <p:cNvPr id="3" name="Content Placeholder 2">
            <a:extLst>
              <a:ext uri="{FF2B5EF4-FFF2-40B4-BE49-F238E27FC236}">
                <a16:creationId xmlns:a16="http://schemas.microsoft.com/office/drawing/2014/main" id="{1086F7D0-7567-859D-48B1-A22B1ADFEEBA}"/>
              </a:ext>
            </a:extLst>
          </p:cNvPr>
          <p:cNvSpPr>
            <a:spLocks noGrp="1"/>
          </p:cNvSpPr>
          <p:nvPr>
            <p:ph idx="1"/>
          </p:nvPr>
        </p:nvSpPr>
        <p:spPr>
          <a:xfrm>
            <a:off x="838200" y="1360991"/>
            <a:ext cx="10515600" cy="4815972"/>
          </a:xfrm>
        </p:spPr>
        <p:txBody>
          <a:bodyPr vert="horz" lIns="91440" tIns="45720" rIns="91440" bIns="45720" rtlCol="0" anchor="t">
            <a:normAutofit fontScale="92500" lnSpcReduction="10000"/>
          </a:bodyPr>
          <a:lstStyle/>
          <a:p>
            <a:r>
              <a:rPr lang="en-US" dirty="0">
                <a:ea typeface="Calibri"/>
                <a:cs typeface="Calibri"/>
              </a:rPr>
              <a:t>Random forest is a supervised learning algorithm. </a:t>
            </a:r>
          </a:p>
          <a:p>
            <a:r>
              <a:rPr lang="en-US" dirty="0">
                <a:ea typeface="Calibri"/>
                <a:cs typeface="Calibri"/>
              </a:rPr>
              <a:t>The “forest” it builds is an ensemble of decision trees, usually trained with the bagging method. </a:t>
            </a:r>
          </a:p>
          <a:p>
            <a:r>
              <a:rPr lang="en-US" dirty="0">
                <a:ea typeface="Calibri"/>
                <a:cs typeface="Calibri"/>
              </a:rPr>
              <a:t>The general idea of the bagging method is that a combination of learning models increases the overall result.</a:t>
            </a:r>
          </a:p>
          <a:p>
            <a:r>
              <a:rPr lang="en-US" dirty="0">
                <a:ea typeface="Calibri"/>
                <a:cs typeface="Calibri"/>
              </a:rPr>
              <a:t>Put simply: random forest builds multiple decision trees and merges them together to get a more accurate and stable prediction.</a:t>
            </a:r>
          </a:p>
          <a:p>
            <a:r>
              <a:rPr lang="en-US" dirty="0">
                <a:ea typeface="Calibri"/>
                <a:cs typeface="Calibri"/>
              </a:rPr>
              <a:t>It can be applied for both regression and classification problems.</a:t>
            </a:r>
          </a:p>
          <a:p>
            <a:r>
              <a:rPr lang="en-US" dirty="0">
                <a:ea typeface="Calibri"/>
                <a:cs typeface="Calibri"/>
              </a:rPr>
              <a:t>Not too much tuning is required.</a:t>
            </a:r>
          </a:p>
          <a:p>
            <a:r>
              <a:rPr lang="en-US" dirty="0">
                <a:ea typeface="Calibri"/>
                <a:cs typeface="Calibri"/>
              </a:rPr>
              <a:t>Random forest is bagging technique (bagging is bootstrap aggregation),since we are doing sampling randomly so random is coming.</a:t>
            </a:r>
          </a:p>
          <a:p>
            <a:r>
              <a:rPr lang="en-US" dirty="0">
                <a:ea typeface="Calibri"/>
                <a:cs typeface="Calibri"/>
              </a:rPr>
              <a:t>If in bagging we use all  base models as DT then it is called Random Forest.</a:t>
            </a:r>
          </a:p>
        </p:txBody>
      </p:sp>
    </p:spTree>
    <p:extLst>
      <p:ext uri="{BB962C8B-B14F-4D97-AF65-F5344CB8AC3E}">
        <p14:creationId xmlns:p14="http://schemas.microsoft.com/office/powerpoint/2010/main" val="14442879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AD949-1ADA-F2F0-FC47-0D165910C3A9}"/>
              </a:ext>
            </a:extLst>
          </p:cNvPr>
          <p:cNvSpPr>
            <a:spLocks noGrp="1"/>
          </p:cNvSpPr>
          <p:nvPr>
            <p:ph type="title"/>
          </p:nvPr>
        </p:nvSpPr>
        <p:spPr/>
        <p:txBody>
          <a:bodyPr/>
          <a:lstStyle/>
          <a:p>
            <a:r>
              <a:rPr lang="en-US">
                <a:ea typeface="Calibri Light"/>
                <a:cs typeface="Calibri Light"/>
              </a:rPr>
              <a:t>Assumptions of Random Forest</a:t>
            </a:r>
            <a:endParaRPr lang="en-US"/>
          </a:p>
          <a:p>
            <a:endParaRPr lang="en-US" dirty="0">
              <a:ea typeface="Calibri Light"/>
              <a:cs typeface="Calibri Light"/>
            </a:endParaRPr>
          </a:p>
        </p:txBody>
      </p:sp>
      <p:sp>
        <p:nvSpPr>
          <p:cNvPr id="3" name="Content Placeholder 2">
            <a:extLst>
              <a:ext uri="{FF2B5EF4-FFF2-40B4-BE49-F238E27FC236}">
                <a16:creationId xmlns:a16="http://schemas.microsoft.com/office/drawing/2014/main" id="{4434CD28-8015-A19A-66A9-8CB43EF800AB}"/>
              </a:ext>
            </a:extLst>
          </p:cNvPr>
          <p:cNvSpPr>
            <a:spLocks noGrp="1"/>
          </p:cNvSpPr>
          <p:nvPr>
            <p:ph idx="1"/>
          </p:nvPr>
        </p:nvSpPr>
        <p:spPr/>
        <p:txBody>
          <a:bodyPr vert="horz" lIns="91440" tIns="45720" rIns="91440" bIns="45720" rtlCol="0" anchor="t">
            <a:normAutofit fontScale="92500" lnSpcReduction="10000"/>
          </a:bodyPr>
          <a:lstStyle/>
          <a:p>
            <a:pPr marL="0" indent="0" algn="just">
              <a:buNone/>
            </a:pPr>
            <a:r>
              <a:rPr lang="en-US">
                <a:ea typeface="Calibri"/>
                <a:cs typeface="Calibri"/>
              </a:rPr>
              <a:t>To effectively use Random Forest, it is important to understand the underlying assumptions of the algorithm:</a:t>
            </a:r>
          </a:p>
          <a:p>
            <a:pPr algn="just"/>
            <a:r>
              <a:rPr lang="en-US">
                <a:ea typeface="Calibri"/>
                <a:cs typeface="Calibri"/>
              </a:rPr>
              <a:t>Independence of Trees: The decision trees in the forest should be independent of each other. This is achieved through bootstrap sampling and feature randomness.</a:t>
            </a:r>
          </a:p>
          <a:p>
            <a:pPr algn="just"/>
            <a:r>
              <a:rPr lang="en-US">
                <a:ea typeface="Calibri"/>
                <a:cs typeface="Calibri"/>
              </a:rPr>
              <a:t>Sufficient Data: Random Forest requires a large amount of data to build diverse trees and achieve optimal performance.</a:t>
            </a:r>
          </a:p>
          <a:p>
            <a:pPr algn="just"/>
            <a:r>
              <a:rPr lang="en-US">
                <a:ea typeface="Calibri"/>
                <a:cs typeface="Calibri"/>
              </a:rPr>
              <a:t>Balanced Trees: The algorithm assumes that the individual trees are grown sufficiently deep to capture the underlying patterns in the data.</a:t>
            </a:r>
          </a:p>
          <a:p>
            <a:pPr algn="just"/>
            <a:r>
              <a:rPr lang="en-US">
                <a:ea typeface="Calibri"/>
                <a:cs typeface="Calibri"/>
              </a:rPr>
              <a:t>Noisy Data Handling: Random Forest can handle noisy data, but it assumes that the noise is randomly distributed and not systematic.</a:t>
            </a:r>
          </a:p>
          <a:p>
            <a:endParaRPr lang="en-US" dirty="0">
              <a:ea typeface="Calibri"/>
              <a:cs typeface="Calibri"/>
            </a:endParaRPr>
          </a:p>
        </p:txBody>
      </p:sp>
    </p:spTree>
    <p:extLst>
      <p:ext uri="{BB962C8B-B14F-4D97-AF65-F5344CB8AC3E}">
        <p14:creationId xmlns:p14="http://schemas.microsoft.com/office/powerpoint/2010/main" val="6207157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2BEAE0-68E0-6657-D769-A752BDF1A2F5}"/>
              </a:ext>
            </a:extLst>
          </p:cNvPr>
          <p:cNvSpPr>
            <a:spLocks noGrp="1"/>
          </p:cNvSpPr>
          <p:nvPr>
            <p:ph idx="1"/>
          </p:nvPr>
        </p:nvSpPr>
        <p:spPr>
          <a:xfrm>
            <a:off x="838200" y="914943"/>
            <a:ext cx="10515600" cy="5262020"/>
          </a:xfrm>
        </p:spPr>
        <p:txBody>
          <a:bodyPr vert="horz" lIns="91440" tIns="45720" rIns="91440" bIns="45720" rtlCol="0" anchor="t">
            <a:normAutofit fontScale="92500" lnSpcReduction="10000"/>
          </a:bodyPr>
          <a:lstStyle/>
          <a:p>
            <a:pPr algn="just"/>
            <a:r>
              <a:rPr lang="en-US" dirty="0">
                <a:latin typeface="Times New Roman"/>
                <a:ea typeface="Calibri"/>
                <a:cs typeface="Calibri"/>
              </a:rPr>
              <a:t>Random forest, a popular machine learning algorithm developed by Leo </a:t>
            </a:r>
            <a:r>
              <a:rPr lang="en-US" err="1">
                <a:latin typeface="Times New Roman"/>
                <a:ea typeface="Calibri"/>
                <a:cs typeface="Calibri"/>
              </a:rPr>
              <a:t>Breiman</a:t>
            </a:r>
            <a:r>
              <a:rPr lang="en-US" dirty="0">
                <a:latin typeface="Times New Roman"/>
                <a:ea typeface="Calibri"/>
                <a:cs typeface="Calibri"/>
              </a:rPr>
              <a:t> and Adele Cutler, merges the outputs of numerous decision trees to produce a single outcome. </a:t>
            </a:r>
            <a:endParaRPr lang="en-US">
              <a:latin typeface="Times New Roman"/>
              <a:cs typeface="Times New Roman"/>
            </a:endParaRPr>
          </a:p>
          <a:p>
            <a:pPr algn="just"/>
            <a:r>
              <a:rPr lang="en-US" dirty="0">
                <a:latin typeface="Times New Roman"/>
                <a:ea typeface="Calibri"/>
                <a:cs typeface="Calibri"/>
              </a:rPr>
              <a:t>Its popularity stems from its user-friendliness and versatility, making it suitable for both classification and regression tasks.</a:t>
            </a:r>
            <a:endParaRPr lang="en-US">
              <a:latin typeface="Times New Roman"/>
              <a:cs typeface="Times New Roman"/>
            </a:endParaRPr>
          </a:p>
          <a:p>
            <a:pPr algn="just"/>
            <a:r>
              <a:rPr lang="en-US" dirty="0">
                <a:latin typeface="Times New Roman"/>
                <a:ea typeface="Calibri"/>
                <a:cs typeface="Calibri"/>
              </a:rPr>
              <a:t>Its widespread popularity stems from its user-friendly nature and adaptability, enabling it to tackle both classification and regression problems effectively.</a:t>
            </a:r>
          </a:p>
          <a:p>
            <a:pPr algn="just"/>
            <a:r>
              <a:rPr lang="en-US" dirty="0">
                <a:latin typeface="Times New Roman"/>
                <a:ea typeface="Calibri"/>
                <a:cs typeface="Calibri"/>
              </a:rPr>
              <a:t> The algorithm’s strength lies in its ability to handle complex datasets and mitigate overfitting, making it a valuable tool for various predictive tasks in machine learning.</a:t>
            </a:r>
          </a:p>
          <a:p>
            <a:pPr algn="just"/>
            <a:r>
              <a:rPr lang="en-US" dirty="0">
                <a:latin typeface="Times New Roman"/>
                <a:ea typeface="Calibri"/>
                <a:cs typeface="Calibri"/>
              </a:rPr>
              <a:t>One of the most important features of the Random Forest Algorithm is that it can handle the data set containing continuous variables, as in the case of regression, and categorical variables, as in the case of classification.</a:t>
            </a:r>
          </a:p>
          <a:p>
            <a:endParaRPr lang="en-US" dirty="0">
              <a:ea typeface="Calibri"/>
              <a:cs typeface="Calibri"/>
            </a:endParaRPr>
          </a:p>
        </p:txBody>
      </p:sp>
    </p:spTree>
    <p:extLst>
      <p:ext uri="{BB962C8B-B14F-4D97-AF65-F5344CB8AC3E}">
        <p14:creationId xmlns:p14="http://schemas.microsoft.com/office/powerpoint/2010/main" val="22839416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89213-4C2F-2106-E419-D4FA2375C9A6}"/>
              </a:ext>
            </a:extLst>
          </p:cNvPr>
          <p:cNvSpPr>
            <a:spLocks noGrp="1"/>
          </p:cNvSpPr>
          <p:nvPr>
            <p:ph type="title"/>
          </p:nvPr>
        </p:nvSpPr>
        <p:spPr>
          <a:xfrm>
            <a:off x="838200" y="365125"/>
            <a:ext cx="10515600" cy="860929"/>
          </a:xfrm>
        </p:spPr>
        <p:txBody>
          <a:bodyPr/>
          <a:lstStyle/>
          <a:p>
            <a:r>
              <a:rPr lang="en-US">
                <a:ea typeface="Calibri Light"/>
                <a:cs typeface="Calibri Light"/>
              </a:rPr>
              <a:t>Random Forest Applications</a:t>
            </a:r>
            <a:endParaRPr lang="en-US"/>
          </a:p>
          <a:p>
            <a:endParaRPr lang="en-US" dirty="0">
              <a:ea typeface="Calibri Light"/>
              <a:cs typeface="Calibri Light"/>
            </a:endParaRPr>
          </a:p>
        </p:txBody>
      </p:sp>
      <p:sp>
        <p:nvSpPr>
          <p:cNvPr id="3" name="Content Placeholder 2">
            <a:extLst>
              <a:ext uri="{FF2B5EF4-FFF2-40B4-BE49-F238E27FC236}">
                <a16:creationId xmlns:a16="http://schemas.microsoft.com/office/drawing/2014/main" id="{DF6669EC-56E2-04C8-1EF9-AD7E0BC2E364}"/>
              </a:ext>
            </a:extLst>
          </p:cNvPr>
          <p:cNvSpPr>
            <a:spLocks noGrp="1"/>
          </p:cNvSpPr>
          <p:nvPr>
            <p:ph idx="1"/>
          </p:nvPr>
        </p:nvSpPr>
        <p:spPr/>
        <p:txBody>
          <a:bodyPr vert="horz" lIns="91440" tIns="45720" rIns="91440" bIns="45720" rtlCol="0" anchor="t">
            <a:normAutofit fontScale="77500" lnSpcReduction="20000"/>
          </a:bodyPr>
          <a:lstStyle/>
          <a:p>
            <a:pPr algn="just"/>
            <a:r>
              <a:rPr lang="en-US">
                <a:latin typeface="Times New Roman"/>
                <a:ea typeface="Calibri"/>
                <a:cs typeface="Calibri"/>
              </a:rPr>
              <a:t>Customer churn prediction: Businesses can use random forests to predict which customers are likely to churn (cancel their service) so that they can take steps to retain them. For example, a telecom company might use a random forest model to identify customers who are using their phone less frequently or who have a history of late payments.</a:t>
            </a:r>
            <a:endParaRPr lang="en-US">
              <a:latin typeface="Times New Roman"/>
              <a:cs typeface="Times New Roman"/>
            </a:endParaRPr>
          </a:p>
          <a:p>
            <a:pPr algn="just"/>
            <a:r>
              <a:rPr lang="en-US">
                <a:latin typeface="Times New Roman"/>
                <a:ea typeface="Calibri"/>
                <a:cs typeface="Calibri"/>
              </a:rPr>
              <a:t>Fraud detection: Random forests can identify fraudulent transactions in real-time. For instance, a bank might employ a random forest model to spot transactions made from unusual locations or involving unusually large amounts of money.</a:t>
            </a:r>
          </a:p>
          <a:p>
            <a:pPr algn="just"/>
            <a:r>
              <a:rPr lang="en-US">
                <a:latin typeface="Times New Roman"/>
                <a:ea typeface="Calibri"/>
                <a:cs typeface="Calibri"/>
              </a:rPr>
              <a:t>Stock price prediction: It can predict future stock prices. However, it is important to note that stock price prediction is a very difficult task, and no model is ever going to be perfectly accurate.</a:t>
            </a:r>
          </a:p>
          <a:p>
            <a:pPr algn="just"/>
            <a:r>
              <a:rPr lang="en-US">
                <a:latin typeface="Times New Roman"/>
                <a:ea typeface="Calibri"/>
                <a:cs typeface="Calibri"/>
              </a:rPr>
              <a:t>Medical diagnosis: These can help doctors diagnose diseases. For example, a doctor might use a random forest model to help them diagnose a patient with cancer.</a:t>
            </a:r>
          </a:p>
          <a:p>
            <a:pPr algn="just"/>
            <a:r>
              <a:rPr lang="en-US">
                <a:latin typeface="Times New Roman"/>
                <a:ea typeface="Calibri"/>
                <a:cs typeface="Calibri"/>
              </a:rPr>
              <a:t>Image recognition: It can recognize objects in images. For example, a self-driving car might use a random forest model to identify pedestrians and other vehicles on the road.</a:t>
            </a:r>
          </a:p>
          <a:p>
            <a:endParaRPr lang="en-US" dirty="0">
              <a:ea typeface="Calibri"/>
              <a:cs typeface="Calibri"/>
            </a:endParaRPr>
          </a:p>
        </p:txBody>
      </p:sp>
    </p:spTree>
    <p:extLst>
      <p:ext uri="{BB962C8B-B14F-4D97-AF65-F5344CB8AC3E}">
        <p14:creationId xmlns:p14="http://schemas.microsoft.com/office/powerpoint/2010/main" val="4406660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179BA-4D60-6C51-6661-A29AEF9BF9EA}"/>
              </a:ext>
            </a:extLst>
          </p:cNvPr>
          <p:cNvSpPr>
            <a:spLocks noGrp="1"/>
          </p:cNvSpPr>
          <p:nvPr>
            <p:ph type="title"/>
          </p:nvPr>
        </p:nvSpPr>
        <p:spPr/>
        <p:txBody>
          <a:bodyPr/>
          <a:lstStyle/>
          <a:p>
            <a:r>
              <a:rPr lang="en-US">
                <a:cs typeface="Calibri Light"/>
              </a:rPr>
              <a:t>Real-Life Analogy of Random Forest</a:t>
            </a:r>
            <a:endParaRPr lang="en-US"/>
          </a:p>
          <a:p>
            <a:endParaRPr lang="en-US" dirty="0">
              <a:cs typeface="Calibri Light"/>
            </a:endParaRPr>
          </a:p>
        </p:txBody>
      </p:sp>
      <p:sp>
        <p:nvSpPr>
          <p:cNvPr id="3" name="Content Placeholder 2">
            <a:extLst>
              <a:ext uri="{FF2B5EF4-FFF2-40B4-BE49-F238E27FC236}">
                <a16:creationId xmlns:a16="http://schemas.microsoft.com/office/drawing/2014/main" id="{1416EAF0-C22F-7BED-90A1-A25EE328957F}"/>
              </a:ext>
            </a:extLst>
          </p:cNvPr>
          <p:cNvSpPr>
            <a:spLocks noGrp="1"/>
          </p:cNvSpPr>
          <p:nvPr>
            <p:ph idx="1"/>
          </p:nvPr>
        </p:nvSpPr>
        <p:spPr>
          <a:xfrm>
            <a:off x="838200" y="1100796"/>
            <a:ext cx="10515600" cy="5076167"/>
          </a:xfrm>
        </p:spPr>
        <p:txBody>
          <a:bodyPr vert="horz" lIns="91440" tIns="45720" rIns="91440" bIns="45720" rtlCol="0" anchor="t">
            <a:normAutofit fontScale="85000" lnSpcReduction="20000"/>
          </a:bodyPr>
          <a:lstStyle/>
          <a:p>
            <a:pPr algn="just"/>
            <a:r>
              <a:rPr lang="en-US" dirty="0">
                <a:solidFill>
                  <a:srgbClr val="FF0000"/>
                </a:solidFill>
                <a:latin typeface="Times New Roman"/>
                <a:cs typeface="Calibri"/>
              </a:rPr>
              <a:t>A student named X wants to choose a course after his 10+2, and he cant decide which course fit for his skill set. So he decides to consult various people like his cousins, teachers, parents, degree students, and working people. He asks them varied questions like why he should choose, job opportunities with that course, course fee, etc. Finally, after consulting various people about the course he decides to take the course suggested by most people.</a:t>
            </a:r>
          </a:p>
          <a:p>
            <a:pPr algn="just"/>
            <a:r>
              <a:rPr lang="en-US">
                <a:solidFill>
                  <a:schemeClr val="accent1">
                    <a:lumMod val="49000"/>
                  </a:schemeClr>
                </a:solidFill>
                <a:latin typeface="Times New Roman"/>
                <a:cs typeface="Calibri"/>
              </a:rPr>
              <a:t>Andrew wants to decide where to go during his one-year vacation, so he asks the people who know him best for suggestions. The first friend he seeks out asks him about the likes and dislikes of his past travels. Based on the answers, he will give Andrew some advice.</a:t>
            </a:r>
          </a:p>
          <a:p>
            <a:pPr algn="just"/>
            <a:r>
              <a:rPr lang="en-US">
                <a:solidFill>
                  <a:schemeClr val="accent1">
                    <a:lumMod val="49000"/>
                  </a:schemeClr>
                </a:solidFill>
                <a:latin typeface="Times New Roman"/>
                <a:cs typeface="Times New Roman"/>
              </a:rPr>
              <a:t>This is a typical decision tree algorithm approach. Andrew’s friend created rules to guide his decision about what he should recommend, by using Andrew’s answers. </a:t>
            </a:r>
            <a:endParaRPr lang="en-US">
              <a:solidFill>
                <a:schemeClr val="accent1">
                  <a:lumMod val="49000"/>
                </a:schemeClr>
              </a:solidFill>
              <a:cs typeface="Calibri"/>
            </a:endParaRPr>
          </a:p>
          <a:p>
            <a:pPr algn="just"/>
            <a:r>
              <a:rPr lang="en-US">
                <a:solidFill>
                  <a:schemeClr val="accent1">
                    <a:lumMod val="49000"/>
                  </a:schemeClr>
                </a:solidFill>
                <a:latin typeface="Times New Roman"/>
                <a:cs typeface="Times New Roman"/>
              </a:rPr>
              <a:t>Afterward, Andrew starts asking more and more of his friends to advise him and they again ask him different questions they can use to derive some recommendations from. Finally, Andrew chooses the places that his friends recommend the most to him, which is the typical random forest algorithm approach.</a:t>
            </a:r>
            <a:endParaRPr lang="en-US">
              <a:solidFill>
                <a:schemeClr val="accent1">
                  <a:lumMod val="49000"/>
                </a:schemeClr>
              </a:solidFill>
              <a:cs typeface="Calibri"/>
            </a:endParaRPr>
          </a:p>
          <a:p>
            <a:pPr algn="just"/>
            <a:endParaRPr lang="en-US" dirty="0">
              <a:latin typeface="Times New Roman"/>
              <a:cs typeface="Calibri"/>
            </a:endParaRPr>
          </a:p>
        </p:txBody>
      </p:sp>
    </p:spTree>
    <p:extLst>
      <p:ext uri="{BB962C8B-B14F-4D97-AF65-F5344CB8AC3E}">
        <p14:creationId xmlns:p14="http://schemas.microsoft.com/office/powerpoint/2010/main" val="17884229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8C2FC-2CEB-A9EF-0D8C-40D0CCC16B61}"/>
              </a:ext>
            </a:extLst>
          </p:cNvPr>
          <p:cNvSpPr>
            <a:spLocks noGrp="1"/>
          </p:cNvSpPr>
          <p:nvPr>
            <p:ph type="title"/>
          </p:nvPr>
        </p:nvSpPr>
        <p:spPr>
          <a:xfrm>
            <a:off x="838200" y="365125"/>
            <a:ext cx="10515600" cy="554271"/>
          </a:xfrm>
        </p:spPr>
        <p:txBody>
          <a:bodyPr>
            <a:normAutofit fontScale="90000"/>
          </a:bodyPr>
          <a:lstStyle/>
          <a:p>
            <a:r>
              <a:rPr lang="en-US" dirty="0">
                <a:solidFill>
                  <a:srgbClr val="383838"/>
                </a:solidFill>
              </a:rPr>
              <a:t>Working of Random Forest Algorithm</a:t>
            </a:r>
            <a:endParaRPr lang="en-US" dirty="0"/>
          </a:p>
          <a:p>
            <a:endParaRPr lang="en-US" dirty="0">
              <a:cs typeface="Calibri Light"/>
            </a:endParaRPr>
          </a:p>
        </p:txBody>
      </p:sp>
      <p:sp>
        <p:nvSpPr>
          <p:cNvPr id="3" name="Content Placeholder 2">
            <a:extLst>
              <a:ext uri="{FF2B5EF4-FFF2-40B4-BE49-F238E27FC236}">
                <a16:creationId xmlns:a16="http://schemas.microsoft.com/office/drawing/2014/main" id="{8906D9D5-3AFE-8CC7-8FD0-0283D5A09CCA}"/>
              </a:ext>
            </a:extLst>
          </p:cNvPr>
          <p:cNvSpPr>
            <a:spLocks noGrp="1"/>
          </p:cNvSpPr>
          <p:nvPr>
            <p:ph idx="1"/>
          </p:nvPr>
        </p:nvSpPr>
        <p:spPr>
          <a:xfrm>
            <a:off x="838200" y="822016"/>
            <a:ext cx="10515600" cy="5354947"/>
          </a:xfrm>
        </p:spPr>
        <p:txBody>
          <a:bodyPr vert="horz" lIns="91440" tIns="45720" rIns="91440" bIns="45720" rtlCol="0" anchor="t">
            <a:normAutofit/>
          </a:bodyPr>
          <a:lstStyle/>
          <a:p>
            <a:r>
              <a:rPr lang="en-US" dirty="0">
                <a:cs typeface="Calibri"/>
              </a:rPr>
              <a:t>Ensemble simply means combining multiple models. Thus a collection of models is used to make predictions rather than an individual model.</a:t>
            </a:r>
          </a:p>
          <a:p>
            <a:r>
              <a:rPr lang="en-US" dirty="0">
                <a:cs typeface="Calibri"/>
              </a:rPr>
              <a:t>Ensemble uses two types of methods:</a:t>
            </a:r>
            <a:endParaRPr lang="en-US" dirty="0"/>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r>
              <a:rPr lang="en-US" sz="1400" dirty="0">
                <a:solidFill>
                  <a:srgbClr val="383838"/>
                </a:solidFill>
                <a:ea typeface="+mn-lt"/>
                <a:cs typeface="+mn-lt"/>
              </a:rPr>
              <a:t>Random forest Classifier works on the Bagging principle</a:t>
            </a:r>
            <a:endParaRPr lang="en-US" dirty="0">
              <a:ea typeface="+mn-lt"/>
              <a:cs typeface="+mn-lt"/>
            </a:endParaRPr>
          </a:p>
        </p:txBody>
      </p:sp>
      <p:pic>
        <p:nvPicPr>
          <p:cNvPr id="4" name="Picture 3" descr="A diagram of a machine&#10;&#10;Description automatically generated">
            <a:extLst>
              <a:ext uri="{FF2B5EF4-FFF2-40B4-BE49-F238E27FC236}">
                <a16:creationId xmlns:a16="http://schemas.microsoft.com/office/drawing/2014/main" id="{9CB6C389-C2F6-8988-7281-BC34FEFCDFA2}"/>
              </a:ext>
            </a:extLst>
          </p:cNvPr>
          <p:cNvPicPr>
            <a:picLocks noChangeAspect="1"/>
          </p:cNvPicPr>
          <p:nvPr/>
        </p:nvPicPr>
        <p:blipFill>
          <a:blip r:embed="rId2"/>
          <a:stretch>
            <a:fillRect/>
          </a:stretch>
        </p:blipFill>
        <p:spPr>
          <a:xfrm>
            <a:off x="1610539" y="3033596"/>
            <a:ext cx="8524875" cy="2621466"/>
          </a:xfrm>
          <a:prstGeom prst="rect">
            <a:avLst/>
          </a:prstGeom>
        </p:spPr>
      </p:pic>
    </p:spTree>
    <p:extLst>
      <p:ext uri="{BB962C8B-B14F-4D97-AF65-F5344CB8AC3E}">
        <p14:creationId xmlns:p14="http://schemas.microsoft.com/office/powerpoint/2010/main" val="22858139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EA8F00-ACB8-C387-1B25-A4894FA76CCE}"/>
              </a:ext>
            </a:extLst>
          </p:cNvPr>
          <p:cNvSpPr>
            <a:spLocks noGrp="1"/>
          </p:cNvSpPr>
          <p:nvPr>
            <p:ph idx="1"/>
          </p:nvPr>
        </p:nvSpPr>
        <p:spPr>
          <a:xfrm>
            <a:off x="838200" y="533943"/>
            <a:ext cx="10515600" cy="5643020"/>
          </a:xfrm>
        </p:spPr>
        <p:txBody>
          <a:bodyPr vert="horz" lIns="91440" tIns="45720" rIns="91440" bIns="45720" rtlCol="0" anchor="t">
            <a:normAutofit fontScale="85000" lnSpcReduction="20000"/>
          </a:bodyPr>
          <a:lstStyle/>
          <a:p>
            <a:pPr marL="0" indent="0">
              <a:buNone/>
            </a:pPr>
            <a:r>
              <a:rPr lang="en-US" dirty="0">
                <a:solidFill>
                  <a:schemeClr val="accent1">
                    <a:lumMod val="49000"/>
                  </a:schemeClr>
                </a:solidFill>
                <a:cs typeface="Calibri"/>
              </a:rPr>
              <a:t>Bagging, also known as Bootstrap Aggregation, serves as the ensemble technique in the Random Forest algorithm. Here are the steps involved in Bagging:</a:t>
            </a:r>
            <a:endParaRPr lang="en-US">
              <a:solidFill>
                <a:schemeClr val="accent1">
                  <a:lumMod val="49000"/>
                </a:schemeClr>
              </a:solidFill>
              <a:cs typeface="Calibri"/>
            </a:endParaRPr>
          </a:p>
          <a:p>
            <a:r>
              <a:rPr lang="en-US" dirty="0">
                <a:cs typeface="Calibri"/>
              </a:rPr>
              <a:t>Selection of Subset: Bagging starts by choosing a random sample, or subset, from the entire dataset.</a:t>
            </a:r>
            <a:endParaRPr lang="en-US" dirty="0"/>
          </a:p>
          <a:p>
            <a:r>
              <a:rPr lang="en-US" dirty="0">
                <a:cs typeface="Calibri"/>
              </a:rPr>
              <a:t>Bootstrap Sampling: Each model is then created from these samples, called Bootstrap Samples, which are taken from the original data with replacement. This process is known as row sampling.</a:t>
            </a:r>
            <a:endParaRPr lang="en-US" dirty="0"/>
          </a:p>
          <a:p>
            <a:r>
              <a:rPr lang="en-US" dirty="0">
                <a:cs typeface="Calibri"/>
              </a:rPr>
              <a:t>Bootstrapping: The step of row sampling with replacement is referred to as bootstrapping.</a:t>
            </a:r>
            <a:endParaRPr lang="en-US" dirty="0"/>
          </a:p>
          <a:p>
            <a:r>
              <a:rPr lang="en-US" dirty="0">
                <a:cs typeface="Calibri"/>
              </a:rPr>
              <a:t>Independent Model Training: Each model is trained independently on its corresponding Bootstrap Sample. This training process generates results for each model.</a:t>
            </a:r>
            <a:endParaRPr lang="en-US" dirty="0"/>
          </a:p>
          <a:p>
            <a:r>
              <a:rPr lang="en-US" dirty="0">
                <a:cs typeface="Calibri"/>
              </a:rPr>
              <a:t>Majority Voting: The final output is determined by combining the results of all models through majority voting. The most commonly predicted outcome among the models is selected.</a:t>
            </a:r>
            <a:endParaRPr lang="en-US" dirty="0"/>
          </a:p>
          <a:p>
            <a:r>
              <a:rPr lang="en-US" dirty="0">
                <a:cs typeface="Calibri"/>
              </a:rPr>
              <a:t>Aggregation: This step, which involves combining all the results and generating the final output based on majority voting, is known as aggregation.</a:t>
            </a:r>
            <a:endParaRPr lang="en-US" dirty="0"/>
          </a:p>
          <a:p>
            <a:endParaRPr lang="en-US" dirty="0">
              <a:cs typeface="Calibri"/>
            </a:endParaRPr>
          </a:p>
        </p:txBody>
      </p:sp>
    </p:spTree>
    <p:extLst>
      <p:ext uri="{BB962C8B-B14F-4D97-AF65-F5344CB8AC3E}">
        <p14:creationId xmlns:p14="http://schemas.microsoft.com/office/powerpoint/2010/main" val="31510557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diagram of a classifier&#10;&#10;Description automatically generated">
            <a:extLst>
              <a:ext uri="{FF2B5EF4-FFF2-40B4-BE49-F238E27FC236}">
                <a16:creationId xmlns:a16="http://schemas.microsoft.com/office/drawing/2014/main" id="{67D7DF33-0132-BEA8-93BB-A6DE8A601753}"/>
              </a:ext>
            </a:extLst>
          </p:cNvPr>
          <p:cNvPicPr>
            <a:picLocks noGrp="1" noChangeAspect="1"/>
          </p:cNvPicPr>
          <p:nvPr>
            <p:ph idx="1"/>
          </p:nvPr>
        </p:nvPicPr>
        <p:blipFill>
          <a:blip r:embed="rId2"/>
          <a:stretch>
            <a:fillRect/>
          </a:stretch>
        </p:blipFill>
        <p:spPr>
          <a:xfrm>
            <a:off x="1824037" y="866988"/>
            <a:ext cx="9092193" cy="4791075"/>
          </a:xfrm>
        </p:spPr>
      </p:pic>
    </p:spTree>
    <p:extLst>
      <p:ext uri="{BB962C8B-B14F-4D97-AF65-F5344CB8AC3E}">
        <p14:creationId xmlns:p14="http://schemas.microsoft.com/office/powerpoint/2010/main" val="20558182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B21629-51D4-927F-4567-9E3448C4712A}"/>
              </a:ext>
            </a:extLst>
          </p:cNvPr>
          <p:cNvSpPr>
            <a:spLocks noGrp="1"/>
          </p:cNvSpPr>
          <p:nvPr>
            <p:ph sz="half" idx="1"/>
          </p:nvPr>
        </p:nvSpPr>
        <p:spPr>
          <a:xfrm>
            <a:off x="838200" y="301625"/>
            <a:ext cx="5181600" cy="5875338"/>
          </a:xfrm>
        </p:spPr>
        <p:txBody>
          <a:bodyPr vert="horz" lIns="91440" tIns="45720" rIns="91440" bIns="45720" rtlCol="0" anchor="t">
            <a:normAutofit fontScale="85000" lnSpcReduction="20000"/>
          </a:bodyPr>
          <a:lstStyle/>
          <a:p>
            <a:pPr algn="just"/>
            <a:r>
              <a:rPr lang="en-US" dirty="0">
                <a:latin typeface="Times New Roman"/>
                <a:cs typeface="Calibri"/>
              </a:rPr>
              <a:t>Now let’s look at an example by breaking it down with the help of the following figure.</a:t>
            </a:r>
          </a:p>
          <a:p>
            <a:pPr algn="just"/>
            <a:r>
              <a:rPr lang="en-US" dirty="0">
                <a:latin typeface="Times New Roman"/>
                <a:cs typeface="Calibri"/>
              </a:rPr>
              <a:t> Here the bootstrap sample is taken from actual data (Bootstrap sample 01, Bootstrap sample 02, and Bootstrap sample 03) with a replacement which means there is a high possibility that each sample won’t contain unique data. </a:t>
            </a:r>
          </a:p>
          <a:p>
            <a:pPr algn="just"/>
            <a:r>
              <a:rPr lang="en-US" dirty="0">
                <a:latin typeface="Times New Roman"/>
                <a:cs typeface="Calibri"/>
              </a:rPr>
              <a:t>The model (Model 01, Model 02, and Model 03) obtained from this bootstrap sample is trained independently. </a:t>
            </a:r>
          </a:p>
          <a:p>
            <a:pPr algn="just"/>
            <a:r>
              <a:rPr lang="en-US" dirty="0">
                <a:latin typeface="Times New Roman"/>
                <a:cs typeface="Calibri"/>
              </a:rPr>
              <a:t>Each model generates results as shown.</a:t>
            </a:r>
          </a:p>
          <a:p>
            <a:pPr algn="just"/>
            <a:r>
              <a:rPr lang="en-US" dirty="0">
                <a:latin typeface="Times New Roman"/>
                <a:cs typeface="Calibri"/>
              </a:rPr>
              <a:t> Now the Happy emoji has a majority when compared to the Sad emoji. Thus based on majority voting final output is obtained as Happy emoji.</a:t>
            </a:r>
            <a:endParaRPr lang="en-US">
              <a:latin typeface="Times New Roman"/>
              <a:cs typeface="Calibri"/>
            </a:endParaRPr>
          </a:p>
        </p:txBody>
      </p:sp>
      <p:pic>
        <p:nvPicPr>
          <p:cNvPr id="5" name="Content Placeholder 4" descr="A diagram of a method&#10;&#10;Description automatically generated">
            <a:extLst>
              <a:ext uri="{FF2B5EF4-FFF2-40B4-BE49-F238E27FC236}">
                <a16:creationId xmlns:a16="http://schemas.microsoft.com/office/drawing/2014/main" id="{5877D256-5D39-E3ED-F65C-0D3DCEE7D765}"/>
              </a:ext>
            </a:extLst>
          </p:cNvPr>
          <p:cNvPicPr>
            <a:picLocks noGrp="1" noChangeAspect="1"/>
          </p:cNvPicPr>
          <p:nvPr>
            <p:ph sz="half" idx="2"/>
          </p:nvPr>
        </p:nvPicPr>
        <p:blipFill>
          <a:blip r:embed="rId2"/>
          <a:stretch>
            <a:fillRect/>
          </a:stretch>
        </p:blipFill>
        <p:spPr>
          <a:xfrm>
            <a:off x="6205939" y="403845"/>
            <a:ext cx="5114122" cy="5773118"/>
          </a:xfrm>
        </p:spPr>
      </p:pic>
    </p:spTree>
    <p:extLst>
      <p:ext uri="{BB962C8B-B14F-4D97-AF65-F5344CB8AC3E}">
        <p14:creationId xmlns:p14="http://schemas.microsoft.com/office/powerpoint/2010/main" val="3248205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742DCF-CA66-696C-E50B-C25B98264046}"/>
              </a:ext>
            </a:extLst>
          </p:cNvPr>
          <p:cNvSpPr>
            <a:spLocks noGrp="1"/>
          </p:cNvSpPr>
          <p:nvPr>
            <p:ph idx="1"/>
          </p:nvPr>
        </p:nvSpPr>
        <p:spPr>
          <a:xfrm>
            <a:off x="838200" y="531144"/>
            <a:ext cx="10515600" cy="5645819"/>
          </a:xfrm>
        </p:spPr>
        <p:txBody>
          <a:bodyPr vert="horz" lIns="91440" tIns="45720" rIns="91440" bIns="45720" rtlCol="0" anchor="t">
            <a:normAutofit/>
          </a:bodyPr>
          <a:lstStyle/>
          <a:p>
            <a:r>
              <a:rPr lang="en-US" sz="1600" dirty="0">
                <a:latin typeface="Times New Roman"/>
                <a:cs typeface="Calibri"/>
              </a:rPr>
              <a:t>The fundamental principle of the ensemble model is that a group of weak learners come together to form a strong learner, which increases the accuracy of the model. </a:t>
            </a:r>
          </a:p>
          <a:p>
            <a:r>
              <a:rPr lang="en-US" sz="1600" dirty="0">
                <a:latin typeface="Times New Roman"/>
                <a:cs typeface="Calibri"/>
              </a:rPr>
              <a:t>When we try to predict the target variable by any machine learning technique, the main causes of the difference between the actual and predicted values are noise, variance and bias. </a:t>
            </a:r>
          </a:p>
          <a:p>
            <a:r>
              <a:rPr lang="en-US" sz="1600" dirty="0">
                <a:latin typeface="Times New Roman"/>
                <a:cs typeface="Calibri"/>
              </a:rPr>
              <a:t>The set reduces these factors (except noise, which is an irreducible error).</a:t>
            </a:r>
          </a:p>
          <a:p>
            <a:r>
              <a:rPr lang="en-US" sz="1600" dirty="0">
                <a:latin typeface="Times New Roman"/>
                <a:cs typeface="Calibri"/>
              </a:rPr>
              <a:t>Imaging that Fable of blind men and elephant. All of the blind men had their own description of the elephant. Even though each of the description was true, it would have been better to come together and discuss their understanding before coming to final conclusion. This story perfectly describes the Ensemble learning method.</a:t>
            </a:r>
          </a:p>
        </p:txBody>
      </p:sp>
      <p:pic>
        <p:nvPicPr>
          <p:cNvPr id="4" name="Picture 3" descr="A cartoon of two people standing next to an elephant&#10;&#10;Description automatically generated">
            <a:extLst>
              <a:ext uri="{FF2B5EF4-FFF2-40B4-BE49-F238E27FC236}">
                <a16:creationId xmlns:a16="http://schemas.microsoft.com/office/drawing/2014/main" id="{E42C2663-0704-548D-98E8-ACFF143C9CAA}"/>
              </a:ext>
            </a:extLst>
          </p:cNvPr>
          <p:cNvPicPr>
            <a:picLocks noChangeAspect="1"/>
          </p:cNvPicPr>
          <p:nvPr/>
        </p:nvPicPr>
        <p:blipFill>
          <a:blip r:embed="rId2"/>
          <a:stretch>
            <a:fillRect/>
          </a:stretch>
        </p:blipFill>
        <p:spPr>
          <a:xfrm>
            <a:off x="2521887" y="2862664"/>
            <a:ext cx="5771118" cy="3464576"/>
          </a:xfrm>
          <a:prstGeom prst="rect">
            <a:avLst/>
          </a:prstGeom>
        </p:spPr>
      </p:pic>
    </p:spTree>
    <p:extLst>
      <p:ext uri="{BB962C8B-B14F-4D97-AF65-F5344CB8AC3E}">
        <p14:creationId xmlns:p14="http://schemas.microsoft.com/office/powerpoint/2010/main" val="14362705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2021C-734F-3654-2A66-FB6DAF8E4962}"/>
              </a:ext>
            </a:extLst>
          </p:cNvPr>
          <p:cNvSpPr>
            <a:spLocks noGrp="1"/>
          </p:cNvSpPr>
          <p:nvPr>
            <p:ph type="title"/>
          </p:nvPr>
        </p:nvSpPr>
        <p:spPr/>
        <p:txBody>
          <a:bodyPr/>
          <a:lstStyle/>
          <a:p>
            <a:r>
              <a:rPr lang="en-US" dirty="0">
                <a:solidFill>
                  <a:srgbClr val="383838"/>
                </a:solidFill>
              </a:rPr>
              <a:t>Steps Involved in Random Forest Algorithm</a:t>
            </a:r>
            <a:endParaRPr lang="en-US" dirty="0"/>
          </a:p>
          <a:p>
            <a:endParaRPr lang="en-US" dirty="0">
              <a:cs typeface="Calibri Light"/>
            </a:endParaRPr>
          </a:p>
        </p:txBody>
      </p:sp>
      <p:sp>
        <p:nvSpPr>
          <p:cNvPr id="3" name="Content Placeholder 2">
            <a:extLst>
              <a:ext uri="{FF2B5EF4-FFF2-40B4-BE49-F238E27FC236}">
                <a16:creationId xmlns:a16="http://schemas.microsoft.com/office/drawing/2014/main" id="{97F584CF-FEA1-228E-1851-AB216E17956C}"/>
              </a:ext>
            </a:extLst>
          </p:cNvPr>
          <p:cNvSpPr>
            <a:spLocks noGrp="1"/>
          </p:cNvSpPr>
          <p:nvPr>
            <p:ph sz="half" idx="1"/>
          </p:nvPr>
        </p:nvSpPr>
        <p:spPr>
          <a:xfrm>
            <a:off x="838200" y="1240186"/>
            <a:ext cx="5181600" cy="4936777"/>
          </a:xfrm>
        </p:spPr>
        <p:txBody>
          <a:bodyPr vert="horz" lIns="91440" tIns="45720" rIns="91440" bIns="45720" rtlCol="0" anchor="t">
            <a:normAutofit fontScale="92500" lnSpcReduction="20000"/>
          </a:bodyPr>
          <a:lstStyle/>
          <a:p>
            <a:pPr algn="just"/>
            <a:r>
              <a:rPr lang="en-US" dirty="0">
                <a:latin typeface="Times New Roman"/>
                <a:cs typeface="Calibri"/>
              </a:rPr>
              <a:t>Step 1: In this model, a subset of data points and a subset of features is selected for constructing each decision tree. Simply put, n random records and m features are taken from the data set having k number of records.</a:t>
            </a:r>
            <a:endParaRPr lang="en-US"/>
          </a:p>
          <a:p>
            <a:pPr algn="just"/>
            <a:r>
              <a:rPr lang="en-US" dirty="0">
                <a:latin typeface="Times New Roman"/>
                <a:cs typeface="Calibri"/>
              </a:rPr>
              <a:t>Step 2: Individual decision trees are constructed for each sample.</a:t>
            </a:r>
            <a:endParaRPr lang="en-US" dirty="0">
              <a:latin typeface="Times New Roman"/>
              <a:cs typeface="Times New Roman"/>
            </a:endParaRPr>
          </a:p>
          <a:p>
            <a:pPr algn="just"/>
            <a:r>
              <a:rPr lang="en-US" dirty="0">
                <a:latin typeface="Times New Roman"/>
                <a:cs typeface="Calibri"/>
              </a:rPr>
              <a:t>Step 3: Each decision tree will generate an output.</a:t>
            </a:r>
            <a:endParaRPr lang="en-US" dirty="0">
              <a:latin typeface="Times New Roman"/>
              <a:cs typeface="Times New Roman"/>
            </a:endParaRPr>
          </a:p>
          <a:p>
            <a:pPr algn="just"/>
            <a:r>
              <a:rPr lang="en-US" dirty="0">
                <a:latin typeface="Times New Roman"/>
                <a:cs typeface="Calibri"/>
              </a:rPr>
              <a:t>Step 4: Final output is considered based on Majority Voting or Averaging for Classification and regression, respectively.</a:t>
            </a:r>
            <a:endParaRPr lang="en-US" dirty="0">
              <a:latin typeface="Times New Roman"/>
              <a:cs typeface="Times New Roman"/>
            </a:endParaRPr>
          </a:p>
          <a:p>
            <a:endParaRPr lang="en-US" dirty="0">
              <a:cs typeface="Calibri"/>
            </a:endParaRPr>
          </a:p>
        </p:txBody>
      </p:sp>
      <p:pic>
        <p:nvPicPr>
          <p:cNvPr id="7" name="Content Placeholder 6" descr="A diagram of fruit and fruit&#10;&#10;Description automatically generated">
            <a:extLst>
              <a:ext uri="{FF2B5EF4-FFF2-40B4-BE49-F238E27FC236}">
                <a16:creationId xmlns:a16="http://schemas.microsoft.com/office/drawing/2014/main" id="{A44B0840-D8E1-6C57-C743-15A40B5A601E}"/>
              </a:ext>
            </a:extLst>
          </p:cNvPr>
          <p:cNvPicPr>
            <a:picLocks noGrp="1" noChangeAspect="1"/>
          </p:cNvPicPr>
          <p:nvPr>
            <p:ph sz="half" idx="2"/>
          </p:nvPr>
        </p:nvPicPr>
        <p:blipFill>
          <a:blip r:embed="rId2"/>
          <a:stretch>
            <a:fillRect/>
          </a:stretch>
        </p:blipFill>
        <p:spPr>
          <a:xfrm>
            <a:off x="6172200" y="1135270"/>
            <a:ext cx="5181600" cy="4524000"/>
          </a:xfrm>
        </p:spPr>
      </p:pic>
    </p:spTree>
    <p:extLst>
      <p:ext uri="{BB962C8B-B14F-4D97-AF65-F5344CB8AC3E}">
        <p14:creationId xmlns:p14="http://schemas.microsoft.com/office/powerpoint/2010/main" val="33543610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0F53A-2B9B-B120-25CE-1251396678D3}"/>
              </a:ext>
            </a:extLst>
          </p:cNvPr>
          <p:cNvSpPr>
            <a:spLocks noGrp="1"/>
          </p:cNvSpPr>
          <p:nvPr>
            <p:ph type="title"/>
          </p:nvPr>
        </p:nvSpPr>
        <p:spPr>
          <a:xfrm>
            <a:off x="838200" y="365125"/>
            <a:ext cx="10515600" cy="433466"/>
          </a:xfrm>
        </p:spPr>
        <p:txBody>
          <a:bodyPr>
            <a:normAutofit fontScale="90000"/>
          </a:bodyPr>
          <a:lstStyle/>
          <a:p>
            <a:r>
              <a:rPr lang="en-US" dirty="0">
                <a:solidFill>
                  <a:srgbClr val="383838"/>
                </a:solidFill>
              </a:rPr>
              <a:t>Important Features of Random Forest</a:t>
            </a:r>
            <a:endParaRPr lang="en-US" dirty="0"/>
          </a:p>
          <a:p>
            <a:endParaRPr lang="en-US" dirty="0">
              <a:cs typeface="Calibri Light"/>
            </a:endParaRPr>
          </a:p>
        </p:txBody>
      </p:sp>
      <p:sp>
        <p:nvSpPr>
          <p:cNvPr id="3" name="Content Placeholder 2">
            <a:extLst>
              <a:ext uri="{FF2B5EF4-FFF2-40B4-BE49-F238E27FC236}">
                <a16:creationId xmlns:a16="http://schemas.microsoft.com/office/drawing/2014/main" id="{03B81AA2-5B4C-F558-1C55-5F091115C4EE}"/>
              </a:ext>
            </a:extLst>
          </p:cNvPr>
          <p:cNvSpPr>
            <a:spLocks noGrp="1"/>
          </p:cNvSpPr>
          <p:nvPr>
            <p:ph idx="1"/>
          </p:nvPr>
        </p:nvSpPr>
        <p:spPr>
          <a:xfrm>
            <a:off x="178420" y="580406"/>
            <a:ext cx="11565672" cy="5596557"/>
          </a:xfrm>
        </p:spPr>
        <p:txBody>
          <a:bodyPr vert="horz" lIns="91440" tIns="45720" rIns="91440" bIns="45720" rtlCol="0" anchor="t">
            <a:noAutofit/>
          </a:bodyPr>
          <a:lstStyle/>
          <a:p>
            <a:pPr algn="just"/>
            <a:r>
              <a:rPr lang="en-US" sz="2000" dirty="0">
                <a:latin typeface="Times New Roman"/>
                <a:cs typeface="Calibri"/>
              </a:rPr>
              <a:t>Random Forest is distinguished by several key features that contribute to its effectiveness and versatility:</a:t>
            </a:r>
            <a:endParaRPr lang="en-US"/>
          </a:p>
          <a:p>
            <a:pPr algn="just"/>
            <a:r>
              <a:rPr lang="en-US" sz="2000">
                <a:latin typeface="Times New Roman"/>
                <a:cs typeface="Calibri"/>
              </a:rPr>
              <a:t>Diversity: Each decision tree in the Random Forest is built from a different subset of data and features. This diversity helps in reducing overfitting and improving the model’s generalization capability.</a:t>
            </a:r>
            <a:endParaRPr lang="en-US" sz="2000">
              <a:latin typeface="Times New Roman"/>
              <a:cs typeface="Times New Roman"/>
            </a:endParaRPr>
          </a:p>
          <a:p>
            <a:pPr algn="just"/>
            <a:r>
              <a:rPr lang="en-US" sz="2000" dirty="0">
                <a:latin typeface="Times New Roman"/>
                <a:cs typeface="Calibri"/>
              </a:rPr>
              <a:t>Robustness: By averaging the results from multiple trees, Random Forest reduces the variance and improves the robustness of the predictions.</a:t>
            </a:r>
            <a:endParaRPr lang="en-US" sz="2000">
              <a:latin typeface="Times New Roman"/>
              <a:cs typeface="Times New Roman"/>
            </a:endParaRPr>
          </a:p>
          <a:p>
            <a:pPr algn="just"/>
            <a:r>
              <a:rPr lang="en-US" sz="2000" dirty="0">
                <a:latin typeface="Times New Roman"/>
                <a:cs typeface="Calibri"/>
              </a:rPr>
              <a:t>Handling of Missing Values: It can handle missing values internally by using surrogate splits or by averaging results from other trees that do not have missing values for the same data points.</a:t>
            </a:r>
            <a:endParaRPr lang="en-US" sz="2000">
              <a:latin typeface="Times New Roman"/>
              <a:cs typeface="Times New Roman"/>
            </a:endParaRPr>
          </a:p>
          <a:p>
            <a:pPr algn="just"/>
            <a:r>
              <a:rPr lang="en-US" sz="2000" dirty="0">
                <a:latin typeface="Times New Roman"/>
                <a:cs typeface="Calibri"/>
              </a:rPr>
              <a:t>Feature Importance: It provides insights into the importance of each feature in the prediction process. This can be particularly useful for feature selection and understanding the underlying data patterns.</a:t>
            </a:r>
            <a:endParaRPr lang="en-US" sz="2000">
              <a:latin typeface="Times New Roman"/>
              <a:cs typeface="Times New Roman"/>
            </a:endParaRPr>
          </a:p>
          <a:p>
            <a:pPr algn="just"/>
            <a:r>
              <a:rPr lang="en-US" sz="2000" dirty="0">
                <a:latin typeface="Times New Roman"/>
                <a:cs typeface="Calibri"/>
              </a:rPr>
              <a:t>Scalability: Random Forest can be parallelized because each tree is built independently of the others. This makes it scalable to large datasets and high-dimensional data.</a:t>
            </a:r>
            <a:endParaRPr lang="en-US" sz="2000">
              <a:latin typeface="Times New Roman"/>
              <a:cs typeface="Times New Roman"/>
            </a:endParaRPr>
          </a:p>
          <a:p>
            <a:pPr algn="just"/>
            <a:r>
              <a:rPr lang="en-US" sz="2000" dirty="0">
                <a:latin typeface="Times New Roman"/>
                <a:cs typeface="Calibri"/>
              </a:rPr>
              <a:t>Versatility: It can be used for both classification and regression tasks. The algorithm is also effective for tasks involving categorical and continuous variables.</a:t>
            </a:r>
            <a:endParaRPr lang="en-US" sz="2000">
              <a:latin typeface="Times New Roman"/>
              <a:cs typeface="Times New Roman"/>
            </a:endParaRPr>
          </a:p>
          <a:p>
            <a:pPr algn="just"/>
            <a:r>
              <a:rPr lang="en-US" sz="2000" dirty="0">
                <a:latin typeface="Times New Roman"/>
                <a:cs typeface="Calibri"/>
              </a:rPr>
              <a:t>Stability: Due to the ensemble nature, It is less sensitive to changes in the training data compared to a single decision tree.</a:t>
            </a:r>
            <a:endParaRPr lang="en-US" sz="2000">
              <a:latin typeface="Times New Roman"/>
              <a:cs typeface="Times New Roman"/>
            </a:endParaRPr>
          </a:p>
          <a:p>
            <a:pPr algn="just"/>
            <a:r>
              <a:rPr lang="en-US" sz="2000" dirty="0">
                <a:latin typeface="Times New Roman"/>
                <a:cs typeface="Calibri"/>
              </a:rPr>
              <a:t>Out-of-Bag Error Estimation: Random Forest provides an internal mechanism for estimating the model error without the need for a separate validation set. This is done using the out-of-bag (OOB) samples, which are not used in the construction of each tree.</a:t>
            </a:r>
            <a:endParaRPr lang="en-US" sz="2000">
              <a:latin typeface="Times New Roman"/>
              <a:cs typeface="Times New Roman"/>
            </a:endParaRPr>
          </a:p>
          <a:p>
            <a:endParaRPr lang="en-US" dirty="0">
              <a:cs typeface="Calibri"/>
            </a:endParaRPr>
          </a:p>
        </p:txBody>
      </p:sp>
    </p:spTree>
    <p:extLst>
      <p:ext uri="{BB962C8B-B14F-4D97-AF65-F5344CB8AC3E}">
        <p14:creationId xmlns:p14="http://schemas.microsoft.com/office/powerpoint/2010/main" val="4266446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03A66-753F-5C20-3CA6-7195881685A7}"/>
              </a:ext>
            </a:extLst>
          </p:cNvPr>
          <p:cNvSpPr>
            <a:spLocks noGrp="1"/>
          </p:cNvSpPr>
          <p:nvPr>
            <p:ph type="title"/>
          </p:nvPr>
        </p:nvSpPr>
        <p:spPr/>
        <p:txBody>
          <a:bodyPr/>
          <a:lstStyle/>
          <a:p>
            <a:r>
              <a:rPr lang="en-US">
                <a:cs typeface="Calibri Light"/>
              </a:rPr>
              <a:t>Difference Between Decision Tree and Random Forest</a:t>
            </a:r>
            <a:endParaRPr lang="en-US"/>
          </a:p>
          <a:p>
            <a:endParaRPr lang="en-US" dirty="0">
              <a:cs typeface="Calibri Light"/>
            </a:endParaRPr>
          </a:p>
        </p:txBody>
      </p:sp>
      <p:pic>
        <p:nvPicPr>
          <p:cNvPr id="4" name="Content Placeholder 3">
            <a:extLst>
              <a:ext uri="{FF2B5EF4-FFF2-40B4-BE49-F238E27FC236}">
                <a16:creationId xmlns:a16="http://schemas.microsoft.com/office/drawing/2014/main" id="{1452A3B8-FFAD-7F0E-098C-5A7915438505}"/>
              </a:ext>
            </a:extLst>
          </p:cNvPr>
          <p:cNvPicPr>
            <a:picLocks noGrp="1" noChangeAspect="1"/>
          </p:cNvPicPr>
          <p:nvPr>
            <p:ph idx="1"/>
          </p:nvPr>
        </p:nvPicPr>
        <p:blipFill>
          <a:blip r:embed="rId2"/>
          <a:stretch>
            <a:fillRect/>
          </a:stretch>
        </p:blipFill>
        <p:spPr>
          <a:xfrm>
            <a:off x="634226" y="1930071"/>
            <a:ext cx="9938524" cy="4077396"/>
          </a:xfrm>
        </p:spPr>
      </p:pic>
    </p:spTree>
    <p:extLst>
      <p:ext uri="{BB962C8B-B14F-4D97-AF65-F5344CB8AC3E}">
        <p14:creationId xmlns:p14="http://schemas.microsoft.com/office/powerpoint/2010/main" val="11806443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AC659-0128-D0F9-E14C-CAF75FC0E424}"/>
              </a:ext>
            </a:extLst>
          </p:cNvPr>
          <p:cNvSpPr>
            <a:spLocks noGrp="1"/>
          </p:cNvSpPr>
          <p:nvPr>
            <p:ph type="title"/>
          </p:nvPr>
        </p:nvSpPr>
        <p:spPr>
          <a:xfrm>
            <a:off x="838200" y="365125"/>
            <a:ext cx="10515600" cy="582149"/>
          </a:xfrm>
        </p:spPr>
        <p:txBody>
          <a:bodyPr>
            <a:normAutofit fontScale="90000"/>
          </a:bodyPr>
          <a:lstStyle/>
          <a:p>
            <a:r>
              <a:rPr lang="en-US">
                <a:cs typeface="Calibri Light"/>
              </a:rPr>
              <a:t>Important Hyperparameters in Random Forest</a:t>
            </a:r>
            <a:endParaRPr lang="en-US"/>
          </a:p>
          <a:p>
            <a:endParaRPr lang="en-US" dirty="0">
              <a:cs typeface="Calibri Light"/>
            </a:endParaRPr>
          </a:p>
        </p:txBody>
      </p:sp>
      <p:sp>
        <p:nvSpPr>
          <p:cNvPr id="3" name="Content Placeholder 2">
            <a:extLst>
              <a:ext uri="{FF2B5EF4-FFF2-40B4-BE49-F238E27FC236}">
                <a16:creationId xmlns:a16="http://schemas.microsoft.com/office/drawing/2014/main" id="{08202687-4CA8-8A1C-2487-4743840C9F1F}"/>
              </a:ext>
            </a:extLst>
          </p:cNvPr>
          <p:cNvSpPr>
            <a:spLocks noGrp="1"/>
          </p:cNvSpPr>
          <p:nvPr>
            <p:ph idx="1"/>
          </p:nvPr>
        </p:nvSpPr>
        <p:spPr>
          <a:xfrm>
            <a:off x="838200" y="952113"/>
            <a:ext cx="10515600" cy="5224850"/>
          </a:xfrm>
        </p:spPr>
        <p:txBody>
          <a:bodyPr vert="horz" lIns="91440" tIns="45720" rIns="91440" bIns="45720" rtlCol="0" anchor="t">
            <a:normAutofit fontScale="77500" lnSpcReduction="20000"/>
          </a:bodyPr>
          <a:lstStyle/>
          <a:p>
            <a:pPr marL="0" indent="0">
              <a:buNone/>
            </a:pPr>
            <a:r>
              <a:rPr lang="en-US" b="1" dirty="0">
                <a:cs typeface="Calibri"/>
              </a:rPr>
              <a:t>Increase the Predictive Power</a:t>
            </a:r>
          </a:p>
          <a:p>
            <a:pPr algn="just"/>
            <a:r>
              <a:rPr lang="en-US" err="1">
                <a:cs typeface="Calibri"/>
              </a:rPr>
              <a:t>n_estimators</a:t>
            </a:r>
            <a:r>
              <a:rPr lang="en-US">
                <a:cs typeface="Calibri"/>
              </a:rPr>
              <a:t>: Number of trees the algorithm builds before averaging the predictions.</a:t>
            </a:r>
          </a:p>
          <a:p>
            <a:pPr algn="just"/>
            <a:r>
              <a:rPr lang="en-US" dirty="0" err="1">
                <a:cs typeface="Calibri"/>
              </a:rPr>
              <a:t>max_features</a:t>
            </a:r>
            <a:r>
              <a:rPr lang="en-US" dirty="0">
                <a:cs typeface="Calibri"/>
              </a:rPr>
              <a:t>: Maximum number of features random forest considers splitting a node.</a:t>
            </a:r>
          </a:p>
          <a:p>
            <a:pPr algn="just"/>
            <a:r>
              <a:rPr lang="en-US" dirty="0" err="1">
                <a:cs typeface="Calibri"/>
              </a:rPr>
              <a:t>mini_sample_leaf</a:t>
            </a:r>
            <a:r>
              <a:rPr lang="en-US" dirty="0">
                <a:cs typeface="Calibri"/>
              </a:rPr>
              <a:t>: Determines the minimum number of leaves required to split an internal node.</a:t>
            </a:r>
          </a:p>
          <a:p>
            <a:pPr algn="just"/>
            <a:r>
              <a:rPr lang="en-US" dirty="0">
                <a:cs typeface="Calibri"/>
              </a:rPr>
              <a:t>criterion: How to split the node in each tree? (Entropy/Gini impurity/Log Loss)</a:t>
            </a:r>
          </a:p>
          <a:p>
            <a:pPr algn="just"/>
            <a:r>
              <a:rPr lang="en-US" dirty="0" err="1">
                <a:cs typeface="Calibri"/>
              </a:rPr>
              <a:t>max_leaf_nodes</a:t>
            </a:r>
            <a:r>
              <a:rPr lang="en-US" dirty="0">
                <a:cs typeface="Calibri"/>
              </a:rPr>
              <a:t>: Maximum leaf nodes in each tree</a:t>
            </a:r>
          </a:p>
          <a:p>
            <a:pPr marL="0" indent="0" algn="just">
              <a:buNone/>
            </a:pPr>
            <a:r>
              <a:rPr lang="en-US" b="1" dirty="0">
                <a:cs typeface="Calibri"/>
              </a:rPr>
              <a:t>Increase the Speed</a:t>
            </a:r>
          </a:p>
          <a:p>
            <a:pPr algn="just"/>
            <a:r>
              <a:rPr lang="en-US" dirty="0" err="1">
                <a:cs typeface="Calibri"/>
              </a:rPr>
              <a:t>n_jobs</a:t>
            </a:r>
            <a:r>
              <a:rPr lang="en-US" dirty="0">
                <a:cs typeface="Calibri"/>
              </a:rPr>
              <a:t>: it tells the engine how many processors it is allowed to use. If the value is 1, it can use only one processor, but if the value is -1, there is no limit.</a:t>
            </a:r>
          </a:p>
          <a:p>
            <a:pPr algn="just"/>
            <a:r>
              <a:rPr lang="en-US" dirty="0" err="1">
                <a:cs typeface="Calibri"/>
              </a:rPr>
              <a:t>random_state</a:t>
            </a:r>
            <a:r>
              <a:rPr lang="en-US" dirty="0">
                <a:cs typeface="Calibri"/>
              </a:rPr>
              <a:t>: controls randomness of the sample. The model will always produce the same results if it has a definite value of random state and has been given the same hyperparameters and training data.</a:t>
            </a:r>
          </a:p>
          <a:p>
            <a:pPr algn="just"/>
            <a:r>
              <a:rPr lang="en-US" dirty="0" err="1">
                <a:cs typeface="Calibri"/>
              </a:rPr>
              <a:t>oob_score</a:t>
            </a:r>
            <a:r>
              <a:rPr lang="en-US" dirty="0">
                <a:cs typeface="Calibri"/>
              </a:rPr>
              <a:t>: OOB means out of the bag. It is a random forest cross-validation method. In this, one-third of the sample is not used to train the data; instead used to evaluate its performance. These samples are called out-of-bag samples.</a:t>
            </a:r>
          </a:p>
          <a:p>
            <a:endParaRPr lang="en-US" dirty="0">
              <a:cs typeface="Calibri"/>
            </a:endParaRPr>
          </a:p>
        </p:txBody>
      </p:sp>
    </p:spTree>
    <p:extLst>
      <p:ext uri="{BB962C8B-B14F-4D97-AF65-F5344CB8AC3E}">
        <p14:creationId xmlns:p14="http://schemas.microsoft.com/office/powerpoint/2010/main" val="16095274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5C56F-9C6F-50CB-35CE-67901A057B91}"/>
              </a:ext>
            </a:extLst>
          </p:cNvPr>
          <p:cNvSpPr>
            <a:spLocks noGrp="1"/>
          </p:cNvSpPr>
          <p:nvPr>
            <p:ph type="title"/>
          </p:nvPr>
        </p:nvSpPr>
        <p:spPr/>
        <p:txBody>
          <a:bodyPr/>
          <a:lstStyle/>
          <a:p>
            <a:r>
              <a:rPr lang="en-US" dirty="0">
                <a:cs typeface="Calibri Light"/>
              </a:rPr>
              <a:t>Bias ,Variance and Random Forest</a:t>
            </a:r>
            <a:endParaRPr lang="en-US" dirty="0"/>
          </a:p>
        </p:txBody>
      </p:sp>
      <p:sp>
        <p:nvSpPr>
          <p:cNvPr id="3" name="Content Placeholder 2">
            <a:extLst>
              <a:ext uri="{FF2B5EF4-FFF2-40B4-BE49-F238E27FC236}">
                <a16:creationId xmlns:a16="http://schemas.microsoft.com/office/drawing/2014/main" id="{CF82251D-705F-C04E-C96B-46B9B6DD91DB}"/>
              </a:ext>
            </a:extLst>
          </p:cNvPr>
          <p:cNvSpPr>
            <a:spLocks noGrp="1"/>
          </p:cNvSpPr>
          <p:nvPr>
            <p:ph idx="1"/>
          </p:nvPr>
        </p:nvSpPr>
        <p:spPr/>
        <p:txBody>
          <a:bodyPr vert="horz" lIns="91440" tIns="45720" rIns="91440" bIns="45720" rtlCol="0" anchor="t">
            <a:normAutofit/>
          </a:bodyPr>
          <a:lstStyle/>
          <a:p>
            <a:r>
              <a:rPr lang="en-US">
                <a:cs typeface="Calibri"/>
              </a:rPr>
              <a:t>Reason for RF to perform good is bias variance trade-off</a:t>
            </a:r>
          </a:p>
          <a:p>
            <a:r>
              <a:rPr lang="en-US" dirty="0">
                <a:cs typeface="Calibri"/>
              </a:rPr>
              <a:t>Bias is when ML model is not giving good result on training data that means its bias is high</a:t>
            </a:r>
          </a:p>
          <a:p>
            <a:r>
              <a:rPr lang="en-US" dirty="0">
                <a:cs typeface="Calibri"/>
              </a:rPr>
              <a:t>Variance is when ML model is giving good result for training data but when a new data is </a:t>
            </a:r>
            <a:r>
              <a:rPr lang="en-US" err="1">
                <a:cs typeface="Calibri"/>
              </a:rPr>
              <a:t>given,it</a:t>
            </a:r>
            <a:r>
              <a:rPr lang="en-US">
                <a:cs typeface="Calibri"/>
              </a:rPr>
              <a:t> will not perform good</a:t>
            </a:r>
            <a:endParaRPr lang="en-US" dirty="0">
              <a:cs typeface="Calibri"/>
            </a:endParaRPr>
          </a:p>
          <a:p>
            <a:r>
              <a:rPr lang="en-US" dirty="0">
                <a:cs typeface="Calibri"/>
              </a:rPr>
              <a:t>So we want ML model having low Bias and Low variance model</a:t>
            </a:r>
          </a:p>
          <a:p>
            <a:r>
              <a:rPr lang="en-US" dirty="0">
                <a:cs typeface="Calibri"/>
              </a:rPr>
              <a:t>This combination is difficult to find ,we either get LB HV (fully grown DT,KNN,SVM) or HB LV (LR)</a:t>
            </a:r>
          </a:p>
          <a:p>
            <a:endParaRPr lang="en-US" dirty="0">
              <a:cs typeface="Calibri"/>
            </a:endParaRPr>
          </a:p>
        </p:txBody>
      </p:sp>
    </p:spTree>
    <p:extLst>
      <p:ext uri="{BB962C8B-B14F-4D97-AF65-F5344CB8AC3E}">
        <p14:creationId xmlns:p14="http://schemas.microsoft.com/office/powerpoint/2010/main" val="33073171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1B9DC-4662-12B2-0602-4C5A3B188BC9}"/>
              </a:ext>
            </a:extLst>
          </p:cNvPr>
          <p:cNvSpPr>
            <a:spLocks noGrp="1"/>
          </p:cNvSpPr>
          <p:nvPr>
            <p:ph type="title"/>
          </p:nvPr>
        </p:nvSpPr>
        <p:spPr/>
        <p:txBody>
          <a:bodyPr/>
          <a:lstStyle/>
          <a:p>
            <a:r>
              <a:rPr lang="en-US" dirty="0">
                <a:cs typeface="Calibri Light"/>
              </a:rPr>
              <a:t>Difference between Bagging and Random Forest</a:t>
            </a:r>
            <a:endParaRPr lang="en-US" dirty="0"/>
          </a:p>
        </p:txBody>
      </p:sp>
      <p:sp>
        <p:nvSpPr>
          <p:cNvPr id="3" name="Content Placeholder 2">
            <a:extLst>
              <a:ext uri="{FF2B5EF4-FFF2-40B4-BE49-F238E27FC236}">
                <a16:creationId xmlns:a16="http://schemas.microsoft.com/office/drawing/2014/main" id="{7210A7A0-06EB-3479-C40E-A3493EFF0117}"/>
              </a:ext>
            </a:extLst>
          </p:cNvPr>
          <p:cNvSpPr>
            <a:spLocks noGrp="1"/>
          </p:cNvSpPr>
          <p:nvPr>
            <p:ph idx="1"/>
          </p:nvPr>
        </p:nvSpPr>
        <p:spPr/>
        <p:txBody>
          <a:bodyPr vert="horz" lIns="91440" tIns="45720" rIns="91440" bIns="45720" rtlCol="0" anchor="t">
            <a:normAutofit fontScale="70000" lnSpcReduction="20000"/>
          </a:bodyPr>
          <a:lstStyle/>
          <a:p>
            <a:r>
              <a:rPr lang="en-US" dirty="0">
                <a:ea typeface="+mn-lt"/>
                <a:cs typeface="+mn-lt"/>
              </a:rPr>
              <a:t>1.Bagging can have any model as base model while random forest can </a:t>
            </a:r>
            <a:r>
              <a:rPr lang="en-US">
                <a:ea typeface="+mn-lt"/>
                <a:cs typeface="+mn-lt"/>
              </a:rPr>
              <a:t>have decision tree only as base models</a:t>
            </a:r>
            <a:endParaRPr lang="en-US" dirty="0">
              <a:ea typeface="+mn-lt"/>
              <a:cs typeface="+mn-lt"/>
            </a:endParaRPr>
          </a:p>
          <a:p>
            <a:r>
              <a:rPr lang="en-US" dirty="0">
                <a:ea typeface="+mn-lt"/>
                <a:cs typeface="+mn-lt"/>
              </a:rPr>
              <a:t>In bagging when we do feature sampling then only selected features will be used in particular DT while in RF at each node again random selection of features will happen</a:t>
            </a:r>
          </a:p>
          <a:p>
            <a:endParaRPr lang="en-US" dirty="0">
              <a:ea typeface="+mn-lt"/>
              <a:cs typeface="+mn-lt"/>
            </a:endParaRPr>
          </a:p>
          <a:p>
            <a:r>
              <a:rPr lang="en-US" dirty="0">
                <a:ea typeface="+mn-lt"/>
                <a:cs typeface="+mn-lt"/>
              </a:rPr>
              <a:t>How to apply  random forest on a problem(refer to </a:t>
            </a:r>
            <a:r>
              <a:rPr lang="en-US" err="1">
                <a:ea typeface="+mn-lt"/>
                <a:cs typeface="+mn-lt"/>
              </a:rPr>
              <a:t>jupiter</a:t>
            </a:r>
            <a:r>
              <a:rPr lang="en-US" dirty="0">
                <a:ea typeface="+mn-lt"/>
                <a:cs typeface="+mn-lt"/>
              </a:rPr>
              <a:t> notebook provided named code </a:t>
            </a:r>
            <a:r>
              <a:rPr lang="en-US">
                <a:ea typeface="+mn-lt"/>
                <a:cs typeface="+mn-lt"/>
              </a:rPr>
              <a:t>example random forest)</a:t>
            </a:r>
            <a:endParaRPr lang="en-US" dirty="0">
              <a:ea typeface="+mn-lt"/>
              <a:cs typeface="+mn-lt"/>
            </a:endParaRPr>
          </a:p>
          <a:p>
            <a:endParaRPr lang="en-US" dirty="0">
              <a:ea typeface="+mn-lt"/>
              <a:cs typeface="+mn-lt"/>
            </a:endParaRPr>
          </a:p>
          <a:p>
            <a:endParaRPr lang="en-US" dirty="0">
              <a:ea typeface="+mn-lt"/>
              <a:cs typeface="+mn-lt"/>
            </a:endParaRPr>
          </a:p>
          <a:p>
            <a:endParaRPr lang="en-US" dirty="0">
              <a:ea typeface="+mn-lt"/>
              <a:cs typeface="+mn-lt"/>
            </a:endParaRPr>
          </a:p>
          <a:p>
            <a:endParaRPr lang="en-US" dirty="0">
              <a:ea typeface="+mn-lt"/>
              <a:cs typeface="+mn-lt"/>
            </a:endParaRPr>
          </a:p>
          <a:p>
            <a:endParaRPr lang="en-US" dirty="0">
              <a:ea typeface="+mn-lt"/>
              <a:cs typeface="+mn-lt"/>
            </a:endParaRPr>
          </a:p>
          <a:p>
            <a:r>
              <a:rPr lang="en-US" dirty="0">
                <a:ea typeface="+mn-lt"/>
                <a:cs typeface="+mn-lt"/>
              </a:rPr>
              <a:t>End to end project for practice </a:t>
            </a:r>
            <a:r>
              <a:rPr lang="en-US" dirty="0">
                <a:ea typeface="+mn-lt"/>
                <a:cs typeface="+mn-lt"/>
                <a:hlinkClick r:id="rId2"/>
              </a:rPr>
              <a:t>https://www.kaggle.com/code/niklasdonges/end-to-end-project-with-python</a:t>
            </a:r>
            <a:endParaRPr lang="en-US" dirty="0">
              <a:ea typeface="+mn-lt"/>
              <a:cs typeface="+mn-lt"/>
            </a:endParaRPr>
          </a:p>
          <a:p>
            <a:endParaRPr lang="en-US" dirty="0">
              <a:cs typeface="Calibri" panose="020F0502020204030204"/>
            </a:endParaRPr>
          </a:p>
        </p:txBody>
      </p:sp>
    </p:spTree>
    <p:extLst>
      <p:ext uri="{BB962C8B-B14F-4D97-AF65-F5344CB8AC3E}">
        <p14:creationId xmlns:p14="http://schemas.microsoft.com/office/powerpoint/2010/main" val="3740802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D224D-BA0A-0539-E1F6-A15E3C373DCB}"/>
              </a:ext>
            </a:extLst>
          </p:cNvPr>
          <p:cNvSpPr>
            <a:spLocks noGrp="1"/>
          </p:cNvSpPr>
          <p:nvPr>
            <p:ph type="title"/>
          </p:nvPr>
        </p:nvSpPr>
        <p:spPr/>
        <p:txBody>
          <a:bodyPr/>
          <a:lstStyle/>
          <a:p>
            <a:r>
              <a:rPr lang="en-US" dirty="0">
                <a:cs typeface="Calibri Light"/>
              </a:rPr>
              <a:t>Ensemble model representation</a:t>
            </a:r>
            <a:endParaRPr lang="en-US" dirty="0"/>
          </a:p>
        </p:txBody>
      </p:sp>
      <p:pic>
        <p:nvPicPr>
          <p:cNvPr id="4" name="Content Placeholder 3" descr="A diagram of a model&#10;&#10;Description automatically generated">
            <a:extLst>
              <a:ext uri="{FF2B5EF4-FFF2-40B4-BE49-F238E27FC236}">
                <a16:creationId xmlns:a16="http://schemas.microsoft.com/office/drawing/2014/main" id="{69412132-34AB-A499-9D1C-619CFBBDFD85}"/>
              </a:ext>
            </a:extLst>
          </p:cNvPr>
          <p:cNvPicPr>
            <a:picLocks noGrp="1" noChangeAspect="1"/>
          </p:cNvPicPr>
          <p:nvPr>
            <p:ph idx="1"/>
          </p:nvPr>
        </p:nvPicPr>
        <p:blipFill>
          <a:blip r:embed="rId2"/>
          <a:stretch>
            <a:fillRect/>
          </a:stretch>
        </p:blipFill>
        <p:spPr>
          <a:xfrm>
            <a:off x="2221977" y="1825625"/>
            <a:ext cx="7748045" cy="4351338"/>
          </a:xfrm>
        </p:spPr>
      </p:pic>
    </p:spTree>
    <p:extLst>
      <p:ext uri="{BB962C8B-B14F-4D97-AF65-F5344CB8AC3E}">
        <p14:creationId xmlns:p14="http://schemas.microsoft.com/office/powerpoint/2010/main" val="4246863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49810-B3EB-CB74-8BA3-9A5291E015B0}"/>
              </a:ext>
            </a:extLst>
          </p:cNvPr>
          <p:cNvSpPr>
            <a:spLocks noGrp="1"/>
          </p:cNvSpPr>
          <p:nvPr>
            <p:ph type="title"/>
          </p:nvPr>
        </p:nvSpPr>
        <p:spPr/>
        <p:txBody>
          <a:bodyPr/>
          <a:lstStyle/>
          <a:p>
            <a:r>
              <a:rPr lang="en-US">
                <a:cs typeface="Calibri Light"/>
              </a:rPr>
              <a:t>Why do we need Ensemble Models</a:t>
            </a:r>
            <a:endParaRPr lang="en-US"/>
          </a:p>
          <a:p>
            <a:endParaRPr lang="en-US" dirty="0">
              <a:cs typeface="Calibri Light"/>
            </a:endParaRPr>
          </a:p>
        </p:txBody>
      </p:sp>
      <p:sp>
        <p:nvSpPr>
          <p:cNvPr id="3" name="Content Placeholder 2">
            <a:extLst>
              <a:ext uri="{FF2B5EF4-FFF2-40B4-BE49-F238E27FC236}">
                <a16:creationId xmlns:a16="http://schemas.microsoft.com/office/drawing/2014/main" id="{5EE5D5BF-3795-87E6-52C7-0BFAB1730A03}"/>
              </a:ext>
            </a:extLst>
          </p:cNvPr>
          <p:cNvSpPr>
            <a:spLocks noGrp="1"/>
          </p:cNvSpPr>
          <p:nvPr>
            <p:ph idx="1"/>
          </p:nvPr>
        </p:nvSpPr>
        <p:spPr>
          <a:xfrm>
            <a:off x="838200" y="1366589"/>
            <a:ext cx="10515600" cy="4810374"/>
          </a:xfrm>
        </p:spPr>
        <p:txBody>
          <a:bodyPr vert="horz" lIns="91440" tIns="45720" rIns="91440" bIns="45720" rtlCol="0" anchor="t">
            <a:normAutofit fontScale="92500" lnSpcReduction="20000"/>
          </a:bodyPr>
          <a:lstStyle/>
          <a:p>
            <a:pPr algn="just"/>
            <a:r>
              <a:rPr lang="en-US" dirty="0">
                <a:ea typeface="Calibri"/>
                <a:cs typeface="Calibri"/>
              </a:rPr>
              <a:t>To understand this we should know bias variance tradeoff</a:t>
            </a:r>
            <a:endParaRPr lang="en-US"/>
          </a:p>
          <a:p>
            <a:pPr algn="just"/>
            <a:r>
              <a:rPr lang="en-US" dirty="0">
                <a:ea typeface="Calibri"/>
                <a:cs typeface="Calibri"/>
              </a:rPr>
              <a:t>The bias error is an error from erroneous assumptions in the learning algorithm. High bias can cause an algorithm to miss the relevant relations between features and target outputs (underfitting).</a:t>
            </a:r>
          </a:p>
          <a:p>
            <a:pPr algn="just"/>
            <a:r>
              <a:rPr lang="en-US" dirty="0">
                <a:ea typeface="Calibri"/>
                <a:cs typeface="Calibri"/>
              </a:rPr>
              <a:t>The variance is an error from sensitivity to small fluctuations in the training set. A high variance may result from an algorithm modeling the random noise in the training data (overfitting).</a:t>
            </a:r>
          </a:p>
          <a:p>
            <a:pPr algn="just"/>
            <a:r>
              <a:rPr lang="en-US" dirty="0">
                <a:ea typeface="Calibri"/>
                <a:cs typeface="Calibri"/>
              </a:rPr>
              <a:t>The bias-variance trade-off is a core problem in supervised learning. Preferably, we want to select a model that accurately captures the regularities(the quality of being characterized by a fixed rate) in its training data and generalizes well to unseen data. It is typically not possible to do both simultaneously. Hence, we have to maintain an optimal balance in bias and variance.</a:t>
            </a:r>
          </a:p>
          <a:p>
            <a:pPr marL="0" indent="0">
              <a:buNone/>
            </a:pPr>
            <a:br>
              <a:rPr lang="en-US" dirty="0"/>
            </a:br>
            <a:endParaRPr lang="en-US" dirty="0">
              <a:ea typeface="Calibri" panose="020F0502020204030204"/>
              <a:cs typeface="Calibri" panose="020F0502020204030204"/>
            </a:endParaRPr>
          </a:p>
        </p:txBody>
      </p:sp>
    </p:spTree>
    <p:extLst>
      <p:ext uri="{BB962C8B-B14F-4D97-AF65-F5344CB8AC3E}">
        <p14:creationId xmlns:p14="http://schemas.microsoft.com/office/powerpoint/2010/main" val="2289961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diagram of a model complex&#10;&#10;Description automatically generated">
            <a:extLst>
              <a:ext uri="{FF2B5EF4-FFF2-40B4-BE49-F238E27FC236}">
                <a16:creationId xmlns:a16="http://schemas.microsoft.com/office/drawing/2014/main" id="{851AB3AA-2575-379D-C755-CB55BBC2DB49}"/>
              </a:ext>
            </a:extLst>
          </p:cNvPr>
          <p:cNvPicPr>
            <a:picLocks noGrp="1" noChangeAspect="1"/>
          </p:cNvPicPr>
          <p:nvPr>
            <p:ph idx="1"/>
          </p:nvPr>
        </p:nvPicPr>
        <p:blipFill>
          <a:blip r:embed="rId2"/>
          <a:stretch>
            <a:fillRect/>
          </a:stretch>
        </p:blipFill>
        <p:spPr>
          <a:xfrm>
            <a:off x="664167" y="155145"/>
            <a:ext cx="5667375" cy="3524250"/>
          </a:xfrm>
        </p:spPr>
      </p:pic>
      <p:sp>
        <p:nvSpPr>
          <p:cNvPr id="5" name="TextBox 4">
            <a:extLst>
              <a:ext uri="{FF2B5EF4-FFF2-40B4-BE49-F238E27FC236}">
                <a16:creationId xmlns:a16="http://schemas.microsoft.com/office/drawing/2014/main" id="{B1336A18-3E86-5012-2A02-795C693DAF8C}"/>
              </a:ext>
            </a:extLst>
          </p:cNvPr>
          <p:cNvSpPr txBox="1"/>
          <p:nvPr/>
        </p:nvSpPr>
        <p:spPr>
          <a:xfrm>
            <a:off x="7001219" y="152400"/>
            <a:ext cx="5084284"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This image is a visualization of the </a:t>
            </a:r>
            <a:r>
              <a:rPr lang="en-US" b="1"/>
              <a:t>Bias-Variance Tradeoff</a:t>
            </a:r>
            <a:r>
              <a:rPr lang="en-US"/>
              <a:t> in machine learning. It shows how model complexity affects different types of error (bias, variance, and total error) in predictive models. Here's a breakdown of the components:</a:t>
            </a:r>
          </a:p>
          <a:p>
            <a:pPr marL="228600" indent="-228600">
              <a:buFont typeface=""/>
              <a:buAutoNum type="arabicPeriod"/>
            </a:pPr>
            <a:r>
              <a:rPr lang="en-US" b="1"/>
              <a:t>Model Complexity (x-axis)</a:t>
            </a:r>
            <a:r>
              <a:rPr lang="en-US"/>
              <a:t>: This refers to how flexible or powerful a model is. A model with low complexity might be something simple like linear regression, while a model with high complexity might be a deep neural network with many layers.</a:t>
            </a:r>
          </a:p>
          <a:p>
            <a:pPr marL="228600" indent="-228600">
              <a:buFont typeface=""/>
              <a:buAutoNum type="arabicPeriod"/>
            </a:pPr>
            <a:r>
              <a:rPr lang="en-US" b="1"/>
              <a:t>Error (y-axis)</a:t>
            </a:r>
            <a:r>
              <a:rPr lang="en-US"/>
              <a:t>: This measures how well the model predicts new, unseen data. Total error is the sum of bias error and variance error.</a:t>
            </a:r>
          </a:p>
        </p:txBody>
      </p:sp>
      <p:sp>
        <p:nvSpPr>
          <p:cNvPr id="6" name="TextBox 5">
            <a:extLst>
              <a:ext uri="{FF2B5EF4-FFF2-40B4-BE49-F238E27FC236}">
                <a16:creationId xmlns:a16="http://schemas.microsoft.com/office/drawing/2014/main" id="{E0EE8F28-CAC0-5CF1-598B-596A09661C4C}"/>
              </a:ext>
            </a:extLst>
          </p:cNvPr>
          <p:cNvSpPr txBox="1"/>
          <p:nvPr/>
        </p:nvSpPr>
        <p:spPr>
          <a:xfrm>
            <a:off x="235026" y="3521725"/>
            <a:ext cx="11850477"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t>Components of Error:</a:t>
            </a:r>
            <a:endParaRPr lang="en-US" sz="1600" b="1" dirty="0">
              <a:ea typeface="Calibri"/>
              <a:cs typeface="Calibri"/>
            </a:endParaRPr>
          </a:p>
          <a:p>
            <a:pPr marL="228600" indent="-228600">
              <a:buFont typeface=""/>
              <a:buChar char="•"/>
            </a:pPr>
            <a:r>
              <a:rPr lang="en-US" sz="1600" b="1" dirty="0"/>
              <a:t>Bias (red line)</a:t>
            </a:r>
            <a:r>
              <a:rPr lang="en-US" sz="1600" dirty="0"/>
              <a:t>: Bias measures how much the model's predictions deviate from the true values due to the model being overly simplistic. With low complexity (left side of the graph), bias is high because the model underfits the data, meaning it's not complex enough to capture the underlying patterns.</a:t>
            </a:r>
            <a:endParaRPr lang="en-US" sz="1600" dirty="0">
              <a:ea typeface="Calibri"/>
              <a:cs typeface="Calibri"/>
            </a:endParaRPr>
          </a:p>
          <a:p>
            <a:pPr marL="228600" indent="-228600">
              <a:buFont typeface=""/>
              <a:buChar char="•"/>
            </a:pPr>
            <a:r>
              <a:rPr lang="en-US" sz="1600" b="1" dirty="0"/>
              <a:t>Variance (blue line)</a:t>
            </a:r>
            <a:r>
              <a:rPr lang="en-US" sz="1600" dirty="0"/>
              <a:t>: Variance measures how sensitive the model is to small changes in the training data. With high complexity (right side of the graph), variance is high because the model overfits the data, meaning it learns the noise and random fluctuations rather than the true patterns.</a:t>
            </a:r>
            <a:endParaRPr lang="en-US" sz="1600" dirty="0">
              <a:ea typeface="Calibri"/>
              <a:cs typeface="Calibri"/>
            </a:endParaRPr>
          </a:p>
          <a:p>
            <a:pPr marL="228600" indent="-228600">
              <a:buFont typeface=""/>
              <a:buChar char="•"/>
            </a:pPr>
            <a:r>
              <a:rPr lang="en-US" sz="1600" b="1" dirty="0"/>
              <a:t>Total Error (black curve)</a:t>
            </a:r>
            <a:r>
              <a:rPr lang="en-US" sz="1600" dirty="0"/>
              <a:t>: This is the sum of bias and variance. At low complexity, the total error is high due to high bias (underfitting), and at high complexity, the total error is high due to high variance (overfitting). The goal is to minimize total error.</a:t>
            </a:r>
            <a:endParaRPr lang="en-US" sz="1600" dirty="0">
              <a:ea typeface="Calibri"/>
              <a:cs typeface="Calibri"/>
            </a:endParaRPr>
          </a:p>
          <a:p>
            <a:r>
              <a:rPr lang="en-US" sz="1600" b="1" dirty="0"/>
              <a:t>Optimal Point:</a:t>
            </a:r>
            <a:endParaRPr lang="en-US" sz="1600" b="1" dirty="0">
              <a:ea typeface="Calibri"/>
              <a:cs typeface="Calibri"/>
            </a:endParaRPr>
          </a:p>
          <a:p>
            <a:pPr>
              <a:buFont typeface=""/>
              <a:buChar char="•"/>
            </a:pPr>
            <a:r>
              <a:rPr lang="en-US" sz="1600" b="1" dirty="0"/>
              <a:t>Optimum Model Complexity</a:t>
            </a:r>
            <a:r>
              <a:rPr lang="en-US" sz="1600" dirty="0"/>
              <a:t>: This is the point where the total error is minimized, which balances both bias and variance. It represents the sweet spot where the model is neither too simple (underfitting) nor too complex (overfitting).</a:t>
            </a:r>
            <a:endParaRPr lang="en-US" sz="1600" dirty="0">
              <a:ea typeface="Calibri"/>
              <a:cs typeface="Calibri"/>
            </a:endParaRPr>
          </a:p>
        </p:txBody>
      </p:sp>
    </p:spTree>
    <p:extLst>
      <p:ext uri="{BB962C8B-B14F-4D97-AF65-F5344CB8AC3E}">
        <p14:creationId xmlns:p14="http://schemas.microsoft.com/office/powerpoint/2010/main" val="4205438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5BC32F-BF89-D8BD-570E-0440C7B3FFCD}"/>
              </a:ext>
            </a:extLst>
          </p:cNvPr>
          <p:cNvSpPr>
            <a:spLocks noGrp="1"/>
          </p:cNvSpPr>
          <p:nvPr>
            <p:ph idx="1"/>
          </p:nvPr>
        </p:nvSpPr>
        <p:spPr>
          <a:xfrm>
            <a:off x="838200" y="310806"/>
            <a:ext cx="10515600" cy="5866157"/>
          </a:xfrm>
        </p:spPr>
        <p:txBody>
          <a:bodyPr vert="horz" lIns="91440" tIns="45720" rIns="91440" bIns="45720" rtlCol="0" anchor="t">
            <a:normAutofit/>
          </a:bodyPr>
          <a:lstStyle/>
          <a:p>
            <a:r>
              <a:rPr lang="en-US" dirty="0">
                <a:cs typeface="Calibri"/>
              </a:rPr>
              <a:t>Total Error = Bias² + Variance + Irreducible Error</a:t>
            </a:r>
          </a:p>
          <a:p>
            <a:pPr algn="just"/>
            <a:r>
              <a:rPr lang="en-US" dirty="0">
                <a:cs typeface="Calibri"/>
              </a:rPr>
              <a:t>When you try to predict the target variable using any ML technique, the main factors for difference in actual and predicted values are noise, variance, and bias. Ensemble learning helps to reduce these factors except noise which is an irreducible error. Reducing bias and variance makes these models more robust.</a:t>
            </a:r>
          </a:p>
          <a:p>
            <a:endParaRPr lang="en-US" dirty="0">
              <a:cs typeface="Calibri"/>
            </a:endParaRPr>
          </a:p>
        </p:txBody>
      </p:sp>
    </p:spTree>
    <p:extLst>
      <p:ext uri="{BB962C8B-B14F-4D97-AF65-F5344CB8AC3E}">
        <p14:creationId xmlns:p14="http://schemas.microsoft.com/office/powerpoint/2010/main" val="201428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10B45-D026-B97A-D15A-442E6C290400}"/>
              </a:ext>
            </a:extLst>
          </p:cNvPr>
          <p:cNvSpPr>
            <a:spLocks noGrp="1"/>
          </p:cNvSpPr>
          <p:nvPr>
            <p:ph type="title"/>
          </p:nvPr>
        </p:nvSpPr>
        <p:spPr/>
        <p:txBody>
          <a:bodyPr/>
          <a:lstStyle/>
          <a:p>
            <a:r>
              <a:rPr lang="en-US" dirty="0">
                <a:cs typeface="Calibri Light"/>
              </a:rPr>
              <a:t>Why Do We Need Ensemble Learning?</a:t>
            </a:r>
            <a:endParaRPr lang="en-US" dirty="0"/>
          </a:p>
          <a:p>
            <a:endParaRPr lang="en-US" dirty="0">
              <a:cs typeface="Calibri Light"/>
            </a:endParaRPr>
          </a:p>
        </p:txBody>
      </p:sp>
      <p:sp>
        <p:nvSpPr>
          <p:cNvPr id="3" name="Content Placeholder 2">
            <a:extLst>
              <a:ext uri="{FF2B5EF4-FFF2-40B4-BE49-F238E27FC236}">
                <a16:creationId xmlns:a16="http://schemas.microsoft.com/office/drawing/2014/main" id="{13F8DFEB-4E20-049B-87E0-FC95A7FAAC0C}"/>
              </a:ext>
            </a:extLst>
          </p:cNvPr>
          <p:cNvSpPr>
            <a:spLocks noGrp="1"/>
          </p:cNvSpPr>
          <p:nvPr>
            <p:ph idx="1"/>
          </p:nvPr>
        </p:nvSpPr>
        <p:spPr/>
        <p:txBody>
          <a:bodyPr vert="horz" lIns="91440" tIns="45720" rIns="91440" bIns="45720" rtlCol="0" anchor="t">
            <a:normAutofit/>
          </a:bodyPr>
          <a:lstStyle/>
          <a:p>
            <a:pPr marL="0" indent="0">
              <a:buNone/>
            </a:pPr>
            <a:r>
              <a:rPr lang="en-US" b="1" dirty="0">
                <a:cs typeface="Calibri"/>
              </a:rPr>
              <a:t>1. Reducing Overfitting</a:t>
            </a:r>
            <a:endParaRPr lang="en-US" b="1" dirty="0"/>
          </a:p>
          <a:p>
            <a:r>
              <a:rPr lang="en-US" dirty="0">
                <a:cs typeface="Calibri"/>
              </a:rPr>
              <a:t>One of the main benefits of ensemble learning is that it can help to reduce overfitting. Overfitting occurs when a model is too complex and fits the training data too closely, resulting in poor generalization to new data.</a:t>
            </a:r>
            <a:endParaRPr lang="en-US" dirty="0"/>
          </a:p>
          <a:p>
            <a:r>
              <a:rPr lang="en-US" dirty="0">
                <a:cs typeface="Calibri"/>
              </a:rPr>
              <a:t>Ensemble learning can help to reduce overfitting by combining multiple models that have been trained on different subsets of the data or with different algorithms. This helps to reduce the variance of individual models and improve the generalization performance of the ensemble.</a:t>
            </a:r>
            <a:endParaRPr lang="en-US" dirty="0"/>
          </a:p>
          <a:p>
            <a:endParaRPr lang="en-US" dirty="0">
              <a:cs typeface="Calibri"/>
            </a:endParaRPr>
          </a:p>
        </p:txBody>
      </p:sp>
    </p:spTree>
    <p:extLst>
      <p:ext uri="{BB962C8B-B14F-4D97-AF65-F5344CB8AC3E}">
        <p14:creationId xmlns:p14="http://schemas.microsoft.com/office/powerpoint/2010/main" val="30892499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22FC888FE33A349B41D4CD90A81AD87" ma:contentTypeVersion="4" ma:contentTypeDescription="Create a new document." ma:contentTypeScope="" ma:versionID="b5f7efc47b52f4b913bd131a4df389df">
  <xsd:schema xmlns:xsd="http://www.w3.org/2001/XMLSchema" xmlns:xs="http://www.w3.org/2001/XMLSchema" xmlns:p="http://schemas.microsoft.com/office/2006/metadata/properties" xmlns:ns2="e4f7efb8-cb7e-43b6-9b90-b807d6450c17" targetNamespace="http://schemas.microsoft.com/office/2006/metadata/properties" ma:root="true" ma:fieldsID="2836af00a7e6d42234487084ab7110db" ns2:_="">
    <xsd:import namespace="e4f7efb8-cb7e-43b6-9b90-b807d6450c17"/>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4f7efb8-cb7e-43b6-9b90-b807d6450c1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4F85032-05B4-465D-8BFD-84BD5D832796}"/>
</file>

<file path=customXml/itemProps2.xml><?xml version="1.0" encoding="utf-8"?>
<ds:datastoreItem xmlns:ds="http://schemas.openxmlformats.org/officeDocument/2006/customXml" ds:itemID="{CCEDB6ED-1452-459A-B0DA-2A8F1C1820A9}"/>
</file>

<file path=customXml/itemProps3.xml><?xml version="1.0" encoding="utf-8"?>
<ds:datastoreItem xmlns:ds="http://schemas.openxmlformats.org/officeDocument/2006/customXml" ds:itemID="{EF8F99DC-7C83-4393-BD4C-6A1A5B88B3F7}"/>
</file>

<file path=docProps/app.xml><?xml version="1.0" encoding="utf-8"?>
<Properties xmlns="http://schemas.openxmlformats.org/officeDocument/2006/extended-properties" xmlns:vt="http://schemas.openxmlformats.org/officeDocument/2006/docPropsVTypes">
  <TotalTime>1792</TotalTime>
  <Words>46</Words>
  <Application>Microsoft Office PowerPoint</Application>
  <PresentationFormat>Widescreen</PresentationFormat>
  <Paragraphs>15</Paragraphs>
  <Slides>45</Slides>
  <Notes>0</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Office Theme</vt:lpstr>
      <vt:lpstr>Ensemble learning</vt:lpstr>
      <vt:lpstr> What is Ensemble Learning </vt:lpstr>
      <vt:lpstr>Let’s understand ensemble learning with an example</vt:lpstr>
      <vt:lpstr>PowerPoint Presentation</vt:lpstr>
      <vt:lpstr>Ensemble model representation</vt:lpstr>
      <vt:lpstr>Why do we need Ensemble Models </vt:lpstr>
      <vt:lpstr>PowerPoint Presentation</vt:lpstr>
      <vt:lpstr>PowerPoint Presentation</vt:lpstr>
      <vt:lpstr>Why Do We Need Ensemble Learning? </vt:lpstr>
      <vt:lpstr>PowerPoint Presentation</vt:lpstr>
      <vt:lpstr>PowerPoint Presentation</vt:lpstr>
      <vt:lpstr>PowerPoint Presentation</vt:lpstr>
      <vt:lpstr>Ensamble</vt:lpstr>
      <vt:lpstr>Regression</vt:lpstr>
      <vt:lpstr>PowerPoint Presentation</vt:lpstr>
      <vt:lpstr> Ensemble learning Types </vt:lpstr>
      <vt:lpstr>PowerPoint Presentation</vt:lpstr>
      <vt:lpstr>PowerPoint Presentation</vt:lpstr>
      <vt:lpstr>Voting</vt:lpstr>
      <vt:lpstr>PowerPoint Presentation</vt:lpstr>
      <vt:lpstr>Classifier: </vt:lpstr>
      <vt:lpstr>Types of Ensemble Models</vt:lpstr>
      <vt:lpstr>Bagging  </vt:lpstr>
      <vt:lpstr>PowerPoint Presentation</vt:lpstr>
      <vt:lpstr>PowerPoint Presentation</vt:lpstr>
      <vt:lpstr>PowerPoint Presentation</vt:lpstr>
      <vt:lpstr>           Bagging Classifiers</vt:lpstr>
      <vt:lpstr>PowerPoint Presentation</vt:lpstr>
      <vt:lpstr>PowerPoint Presentation</vt:lpstr>
      <vt:lpstr>Bagging Regressors</vt:lpstr>
      <vt:lpstr>Random Forest</vt:lpstr>
      <vt:lpstr>Assumptions of Random Forest </vt:lpstr>
      <vt:lpstr>PowerPoint Presentation</vt:lpstr>
      <vt:lpstr>Random Forest Applications </vt:lpstr>
      <vt:lpstr>Real-Life Analogy of Random Forest </vt:lpstr>
      <vt:lpstr>Working of Random Forest Algorithm </vt:lpstr>
      <vt:lpstr>PowerPoint Presentation</vt:lpstr>
      <vt:lpstr>PowerPoint Presentation</vt:lpstr>
      <vt:lpstr>PowerPoint Presentation</vt:lpstr>
      <vt:lpstr>Steps Involved in Random Forest Algorithm </vt:lpstr>
      <vt:lpstr>Important Features of Random Forest </vt:lpstr>
      <vt:lpstr>Difference Between Decision Tree and Random Forest </vt:lpstr>
      <vt:lpstr>Important Hyperparameters in Random Forest </vt:lpstr>
      <vt:lpstr>Bias ,Variance and Random Forest</vt:lpstr>
      <vt:lpstr>Difference between Bagging and Random Forest</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Ensemble learning</dc:title>
  <dc:creator>Manishkumar Tiwari</dc:creator>
  <cp:lastModifiedBy>Manishkumar Tiwari</cp:lastModifiedBy>
  <cp:revision>502</cp:revision>
  <dcterms:created xsi:type="dcterms:W3CDTF">2024-02-01T04:19:06Z</dcterms:created>
  <dcterms:modified xsi:type="dcterms:W3CDTF">2024-11-08T20:40:41Z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0x010100B22FC888FE33A349B41D4CD90A81AD87</vt:lpwstr>
  </property>
</Properties>
</file>